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676" r:id="rId2"/>
    <p:sldMasterId id="2147485707" r:id="rId3"/>
    <p:sldMasterId id="2147484877" r:id="rId4"/>
    <p:sldMasterId id="2147494320" r:id="rId5"/>
  </p:sldMasterIdLst>
  <p:notesMasterIdLst>
    <p:notesMasterId r:id="rId52"/>
  </p:notesMasterIdLst>
  <p:sldIdLst>
    <p:sldId id="256" r:id="rId6"/>
    <p:sldId id="2076137233" r:id="rId7"/>
    <p:sldId id="2076137235" r:id="rId8"/>
    <p:sldId id="2076137234" r:id="rId9"/>
    <p:sldId id="2076137236" r:id="rId10"/>
    <p:sldId id="2076137238" r:id="rId11"/>
    <p:sldId id="2076137241" r:id="rId12"/>
    <p:sldId id="2076137240" r:id="rId13"/>
    <p:sldId id="2076137262" r:id="rId14"/>
    <p:sldId id="2076137242" r:id="rId15"/>
    <p:sldId id="2076138796" r:id="rId16"/>
    <p:sldId id="2076138798" r:id="rId17"/>
    <p:sldId id="2076138795" r:id="rId18"/>
    <p:sldId id="2076138797" r:id="rId19"/>
    <p:sldId id="2076137243" r:id="rId20"/>
    <p:sldId id="2076137245" r:id="rId21"/>
    <p:sldId id="2076137263" r:id="rId22"/>
    <p:sldId id="257" r:id="rId23"/>
    <p:sldId id="258" r:id="rId24"/>
    <p:sldId id="259" r:id="rId25"/>
    <p:sldId id="260" r:id="rId26"/>
    <p:sldId id="262" r:id="rId27"/>
    <p:sldId id="263" r:id="rId28"/>
    <p:sldId id="264" r:id="rId29"/>
    <p:sldId id="2076138793" r:id="rId30"/>
    <p:sldId id="267" r:id="rId31"/>
    <p:sldId id="2076137249" r:id="rId32"/>
    <p:sldId id="2076137258" r:id="rId33"/>
    <p:sldId id="2076137260" r:id="rId34"/>
    <p:sldId id="2076137261" r:id="rId35"/>
    <p:sldId id="291" r:id="rId36"/>
    <p:sldId id="266" r:id="rId37"/>
    <p:sldId id="2076137246" r:id="rId38"/>
    <p:sldId id="2076137257" r:id="rId39"/>
    <p:sldId id="2076137254" r:id="rId40"/>
    <p:sldId id="2076137255" r:id="rId41"/>
    <p:sldId id="2076137256" r:id="rId42"/>
    <p:sldId id="2076137250" r:id="rId43"/>
    <p:sldId id="2076137237" r:id="rId44"/>
    <p:sldId id="2076138799" r:id="rId45"/>
    <p:sldId id="2076137265" r:id="rId46"/>
    <p:sldId id="2076138791" r:id="rId47"/>
    <p:sldId id="2076138792" r:id="rId48"/>
    <p:sldId id="2076137248" r:id="rId49"/>
    <p:sldId id="2076137264" r:id="rId50"/>
    <p:sldId id="207613723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5BA20-2D45-44F0-BD77-274869AC74E2}" v="19" dt="2020-11-10T22:27:41.177"/>
    <p1510:client id="{3FF1716E-FC27-443E-9D90-9C3ECD2B73B1}" v="499" dt="2020-11-11T16:20:28.473"/>
    <p1510:client id="{4923DD10-93B7-4790-B71A-DDE07B1F8E78}" v="1032" dt="2020-11-11T15:05:12.622"/>
    <p1510:client id="{5A37DC04-F937-4414-98E1-4AC67AFB4B5A}" v="35" dt="2020-11-11T14:44:28.549"/>
    <p1510:client id="{71126C36-27DA-43A6-A204-B313BEF8E03E}" v="1726" dt="2020-11-11T16:10:38.738"/>
    <p1510:client id="{825F92D4-0944-4362-8411-128E51953465}" v="978" dt="2020-11-10T21:05:24.074"/>
    <p1510:client id="{A1C0EDF4-940E-4682-B5FB-6E9CE83FA671}" v="1041" dt="2020-11-10T21:47:24.621"/>
    <p1510:client id="{AEB3129C-A9F6-4CA4-B933-F8CF8E947A49}" v="60" dt="2020-11-10T18:15:03.272"/>
    <p1510:client id="{B6B82F23-459A-4775-B967-583EDD3A6988}" v="2" dt="2020-11-11T08:25:09.600"/>
    <p1510:client id="{BABBD698-B586-4619-A71C-2B805052A1E9}" v="29" dt="2020-11-10T17:32:20.621"/>
    <p1510:client id="{BF2C3A6F-A0B8-462D-8A9E-5649D7789D25}" v="14" dt="2020-11-10T16:58:15.407"/>
    <p1510:client id="{C4A8EA6F-89FC-48D9-A782-58A9AE2338B7}" v="48" dt="2020-11-11T14:50:42.254"/>
    <p1510:client id="{F7387410-6DDC-42CE-B405-1DFDBBB6EB2E}" v="170" dt="2020-11-10T23:38:13.570"/>
    <p1510:client id="{FD2167FD-AB2E-4C40-9AA5-C43571E49BAC}" v="374" dt="2020-11-10T22:59:33.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telis Apostolidis" userId="a35af6b8787c5afa" providerId="Windows Live" clId="Web-{C4A8EA6F-89FC-48D9-A782-58A9AE2338B7}"/>
    <pc:docChg chg="modSld">
      <pc:chgData name="Pantelis Apostolidis" userId="a35af6b8787c5afa" providerId="Windows Live" clId="Web-{C4A8EA6F-89FC-48D9-A782-58A9AE2338B7}" dt="2020-11-11T14:50:42.254" v="45" actId="1076"/>
      <pc:docMkLst>
        <pc:docMk/>
      </pc:docMkLst>
      <pc:sldChg chg="addSp modSp">
        <pc:chgData name="Pantelis Apostolidis" userId="a35af6b8787c5afa" providerId="Windows Live" clId="Web-{C4A8EA6F-89FC-48D9-A782-58A9AE2338B7}" dt="2020-11-11T14:50:42.254" v="45" actId="1076"/>
        <pc:sldMkLst>
          <pc:docMk/>
          <pc:sldMk cId="1707548747" sldId="2076137242"/>
        </pc:sldMkLst>
        <pc:spChg chg="add mod">
          <ac:chgData name="Pantelis Apostolidis" userId="a35af6b8787c5afa" providerId="Windows Live" clId="Web-{C4A8EA6F-89FC-48D9-A782-58A9AE2338B7}" dt="2020-11-11T14:50:42.254" v="45" actId="1076"/>
          <ac:spMkLst>
            <pc:docMk/>
            <pc:sldMk cId="1707548747" sldId="2076137242"/>
            <ac:spMk id="6" creationId="{65DDD5FE-3299-43E7-B94F-42746A66CBA3}"/>
          </ac:spMkLst>
        </pc:spChg>
        <pc:spChg chg="mod">
          <ac:chgData name="Pantelis Apostolidis" userId="a35af6b8787c5afa" providerId="Windows Live" clId="Web-{C4A8EA6F-89FC-48D9-A782-58A9AE2338B7}" dt="2020-11-11T14:48:16.110" v="15" actId="20577"/>
          <ac:spMkLst>
            <pc:docMk/>
            <pc:sldMk cId="1707548747" sldId="2076137242"/>
            <ac:spMk id="11" creationId="{5B404C2B-CBBF-4AEE-A3E0-F85934E47C14}"/>
          </ac:spMkLst>
        </pc:spChg>
      </pc:sldChg>
    </pc:docChg>
  </pc:docChgLst>
  <pc:docChgLst>
    <pc:chgData name="George Arm9kos" userId="32b763803ecc58c9" providerId="LiveId" clId="{5A37DC04-F937-4414-98E1-4AC67AFB4B5A}"/>
    <pc:docChg chg="delSld modSld">
      <pc:chgData name="George Arm9kos" userId="32b763803ecc58c9" providerId="LiveId" clId="{5A37DC04-F937-4414-98E1-4AC67AFB4B5A}" dt="2020-11-11T14:44:28.549" v="31" actId="1076"/>
      <pc:docMkLst>
        <pc:docMk/>
      </pc:docMkLst>
      <pc:sldChg chg="del">
        <pc:chgData name="George Arm9kos" userId="32b763803ecc58c9" providerId="LiveId" clId="{5A37DC04-F937-4414-98E1-4AC67AFB4B5A}" dt="2020-11-10T16:56:26.849" v="1" actId="2696"/>
        <pc:sldMkLst>
          <pc:docMk/>
          <pc:sldMk cId="2360465705" sldId="265"/>
        </pc:sldMkLst>
      </pc:sldChg>
      <pc:sldChg chg="addSp modSp mod modAnim">
        <pc:chgData name="George Arm9kos" userId="32b763803ecc58c9" providerId="LiveId" clId="{5A37DC04-F937-4414-98E1-4AC67AFB4B5A}" dt="2020-11-11T14:44:28.549" v="31" actId="1076"/>
        <pc:sldMkLst>
          <pc:docMk/>
          <pc:sldMk cId="1939366074" sldId="291"/>
        </pc:sldMkLst>
        <pc:spChg chg="mod">
          <ac:chgData name="George Arm9kos" userId="32b763803ecc58c9" providerId="LiveId" clId="{5A37DC04-F937-4414-98E1-4AC67AFB4B5A}" dt="2020-11-11T14:44:21.835" v="29" actId="1076"/>
          <ac:spMkLst>
            <pc:docMk/>
            <pc:sldMk cId="1939366074" sldId="291"/>
            <ac:spMk id="2" creationId="{00000000-0000-0000-0000-000000000000}"/>
          </ac:spMkLst>
        </pc:spChg>
        <pc:spChg chg="mod">
          <ac:chgData name="George Arm9kos" userId="32b763803ecc58c9" providerId="LiveId" clId="{5A37DC04-F937-4414-98E1-4AC67AFB4B5A}" dt="2020-11-11T14:44:28.549" v="31" actId="1076"/>
          <ac:spMkLst>
            <pc:docMk/>
            <pc:sldMk cId="1939366074" sldId="291"/>
            <ac:spMk id="4" creationId="{00000000-0000-0000-0000-000000000000}"/>
          </ac:spMkLst>
        </pc:spChg>
        <pc:spChg chg="mod">
          <ac:chgData name="George Arm9kos" userId="32b763803ecc58c9" providerId="LiveId" clId="{5A37DC04-F937-4414-98E1-4AC67AFB4B5A}" dt="2020-11-11T14:44:15.607" v="28" actId="1076"/>
          <ac:spMkLst>
            <pc:docMk/>
            <pc:sldMk cId="1939366074" sldId="291"/>
            <ac:spMk id="5" creationId="{30E0B7C2-0C82-489A-90C0-203DA436C95E}"/>
          </ac:spMkLst>
        </pc:spChg>
        <pc:picChg chg="add mod">
          <ac:chgData name="George Arm9kos" userId="32b763803ecc58c9" providerId="LiveId" clId="{5A37DC04-F937-4414-98E1-4AC67AFB4B5A}" dt="2020-11-11T14:44:25.685" v="30" actId="1076"/>
          <ac:picMkLst>
            <pc:docMk/>
            <pc:sldMk cId="1939366074" sldId="291"/>
            <ac:picMk id="3" creationId="{E0E25484-2D73-4BBA-9218-19C37108473D}"/>
          </ac:picMkLst>
        </pc:picChg>
      </pc:sldChg>
    </pc:docChg>
  </pc:docChgLst>
  <pc:docChgLst>
    <pc:chgData name="Sophie Chanialaki" userId="0a6e5fedad912a50" providerId="Windows Live" clId="Web-{BF2C3A6F-A0B8-462D-8A9E-5649D7789D25}"/>
    <pc:docChg chg="addSld modSld sldOrd">
      <pc:chgData name="Sophie Chanialaki" userId="0a6e5fedad912a50" providerId="Windows Live" clId="Web-{BF2C3A6F-A0B8-462D-8A9E-5649D7789D25}" dt="2020-11-10T16:58:21.266" v="26"/>
      <pc:docMkLst>
        <pc:docMk/>
      </pc:docMkLst>
      <pc:sldChg chg="addSp delSp modSp new mod setBg setClrOvrMap">
        <pc:chgData name="Sophie Chanialaki" userId="0a6e5fedad912a50" providerId="Windows Live" clId="Web-{BF2C3A6F-A0B8-462D-8A9E-5649D7789D25}" dt="2020-11-09T16:17:16.045" v="7"/>
        <pc:sldMkLst>
          <pc:docMk/>
          <pc:sldMk cId="1831793393" sldId="2076137237"/>
        </pc:sldMkLst>
        <pc:spChg chg="add">
          <ac:chgData name="Sophie Chanialaki" userId="0a6e5fedad912a50" providerId="Windows Live" clId="Web-{BF2C3A6F-A0B8-462D-8A9E-5649D7789D25}" dt="2020-11-09T16:17:16.045" v="7"/>
          <ac:spMkLst>
            <pc:docMk/>
            <pc:sldMk cId="1831793393" sldId="2076137237"/>
            <ac:spMk id="4" creationId="{42A4FC2C-047E-45A5-965D-8E1E3BF09BC6}"/>
          </ac:spMkLst>
        </pc:spChg>
        <pc:spChg chg="add del">
          <ac:chgData name="Sophie Chanialaki" userId="0a6e5fedad912a50" providerId="Windows Live" clId="Web-{BF2C3A6F-A0B8-462D-8A9E-5649D7789D25}" dt="2020-11-09T16:17:10.811" v="4"/>
          <ac:spMkLst>
            <pc:docMk/>
            <pc:sldMk cId="1831793393" sldId="2076137237"/>
            <ac:spMk id="7" creationId="{42A4FC2C-047E-45A5-965D-8E1E3BF09BC6}"/>
          </ac:spMkLst>
        </pc:spChg>
        <pc:picChg chg="add mod">
          <ac:chgData name="Sophie Chanialaki" userId="0a6e5fedad912a50" providerId="Windows Live" clId="Web-{BF2C3A6F-A0B8-462D-8A9E-5649D7789D25}" dt="2020-11-09T16:17:16.045" v="7"/>
          <ac:picMkLst>
            <pc:docMk/>
            <pc:sldMk cId="1831793393" sldId="2076137237"/>
            <ac:picMk id="2" creationId="{55F9B776-2D8C-406F-AE4A-84FA214E7219}"/>
          </ac:picMkLst>
        </pc:picChg>
      </pc:sldChg>
      <pc:sldChg chg="new">
        <pc:chgData name="Sophie Chanialaki" userId="0a6e5fedad912a50" providerId="Windows Live" clId="Web-{BF2C3A6F-A0B8-462D-8A9E-5649D7789D25}" dt="2020-11-10T16:50:37.063" v="8"/>
        <pc:sldMkLst>
          <pc:docMk/>
          <pc:sldMk cId="989323045" sldId="2076137238"/>
        </pc:sldMkLst>
      </pc:sldChg>
      <pc:sldChg chg="addSp delSp modSp mod ord setBg">
        <pc:chgData name="Sophie Chanialaki" userId="0a6e5fedad912a50" providerId="Windows Live" clId="Web-{BF2C3A6F-A0B8-462D-8A9E-5649D7789D25}" dt="2020-11-10T16:58:21.266" v="26"/>
        <pc:sldMkLst>
          <pc:docMk/>
          <pc:sldMk cId="989323045" sldId="2076137244"/>
        </pc:sldMkLst>
        <pc:spChg chg="add del">
          <ac:chgData name="Sophie Chanialaki" userId="0a6e5fedad912a50" providerId="Windows Live" clId="Web-{BF2C3A6F-A0B8-462D-8A9E-5649D7789D25}" dt="2020-11-10T16:51:37.595" v="15"/>
          <ac:spMkLst>
            <pc:docMk/>
            <pc:sldMk cId="989323045" sldId="2076137244"/>
            <ac:spMk id="7" creationId="{42A4FC2C-047E-45A5-965D-8E1E3BF09BC6}"/>
          </ac:spMkLst>
        </pc:spChg>
        <pc:spChg chg="add del">
          <ac:chgData name="Sophie Chanialaki" userId="0a6e5fedad912a50" providerId="Windows Live" clId="Web-{BF2C3A6F-A0B8-462D-8A9E-5649D7789D25}" dt="2020-11-10T16:58:02.016" v="24"/>
          <ac:spMkLst>
            <pc:docMk/>
            <pc:sldMk cId="989323045" sldId="2076137244"/>
            <ac:spMk id="12" creationId="{42A4FC2C-047E-45A5-965D-8E1E3BF09BC6}"/>
          </ac:spMkLst>
        </pc:spChg>
        <pc:spChg chg="add del">
          <ac:chgData name="Sophie Chanialaki" userId="0a6e5fedad912a50" providerId="Windows Live" clId="Web-{BF2C3A6F-A0B8-462D-8A9E-5649D7789D25}" dt="2020-11-10T16:58:21.266" v="26"/>
          <ac:spMkLst>
            <pc:docMk/>
            <pc:sldMk cId="989323045" sldId="2076137244"/>
            <ac:spMk id="14" creationId="{AB8C311F-7253-4AED-9701-7FC0708C41C7}"/>
          </ac:spMkLst>
        </pc:spChg>
        <pc:spChg chg="add del">
          <ac:chgData name="Sophie Chanialaki" userId="0a6e5fedad912a50" providerId="Windows Live" clId="Web-{BF2C3A6F-A0B8-462D-8A9E-5649D7789D25}" dt="2020-11-10T16:58:21.266" v="26"/>
          <ac:spMkLst>
            <pc:docMk/>
            <pc:sldMk cId="989323045" sldId="2076137244"/>
            <ac:spMk id="15" creationId="{E2384209-CB15-4CDF-9D31-C44FD9A3F20D}"/>
          </ac:spMkLst>
        </pc:spChg>
        <pc:spChg chg="add del">
          <ac:chgData name="Sophie Chanialaki" userId="0a6e5fedad912a50" providerId="Windows Live" clId="Web-{BF2C3A6F-A0B8-462D-8A9E-5649D7789D25}" dt="2020-11-10T16:57:35.626" v="21"/>
          <ac:spMkLst>
            <pc:docMk/>
            <pc:sldMk cId="989323045" sldId="2076137244"/>
            <ac:spMk id="17" creationId="{32BC26D8-82FB-445E-AA49-62A77D7C1EE0}"/>
          </ac:spMkLst>
        </pc:spChg>
        <pc:spChg chg="add del">
          <ac:chgData name="Sophie Chanialaki" userId="0a6e5fedad912a50" providerId="Windows Live" clId="Web-{BF2C3A6F-A0B8-462D-8A9E-5649D7789D25}" dt="2020-11-10T16:57:35.626" v="21"/>
          <ac:spMkLst>
            <pc:docMk/>
            <pc:sldMk cId="989323045" sldId="2076137244"/>
            <ac:spMk id="19" creationId="{CB44330D-EA18-4254-AA95-EB49948539B8}"/>
          </ac:spMkLst>
        </pc:spChg>
        <pc:spChg chg="add del">
          <ac:chgData name="Sophie Chanialaki" userId="0a6e5fedad912a50" providerId="Windows Live" clId="Web-{BF2C3A6F-A0B8-462D-8A9E-5649D7789D25}" dt="2020-11-10T16:58:21.266" v="26"/>
          <ac:spMkLst>
            <pc:docMk/>
            <pc:sldMk cId="989323045" sldId="2076137244"/>
            <ac:spMk id="21" creationId="{2633B3B5-CC90-43F0-8714-D31D1F3F0209}"/>
          </ac:spMkLst>
        </pc:spChg>
        <pc:spChg chg="add del">
          <ac:chgData name="Sophie Chanialaki" userId="0a6e5fedad912a50" providerId="Windows Live" clId="Web-{BF2C3A6F-A0B8-462D-8A9E-5649D7789D25}" dt="2020-11-10T16:58:21.266" v="26"/>
          <ac:spMkLst>
            <pc:docMk/>
            <pc:sldMk cId="989323045" sldId="2076137244"/>
            <ac:spMk id="23" creationId="{A8D57A06-A426-446D-B02C-A2DC6B62E45E}"/>
          </ac:spMkLst>
        </pc:spChg>
        <pc:spChg chg="add">
          <ac:chgData name="Sophie Chanialaki" userId="0a6e5fedad912a50" providerId="Windows Live" clId="Web-{BF2C3A6F-A0B8-462D-8A9E-5649D7789D25}" dt="2020-11-10T16:58:21.266" v="26"/>
          <ac:spMkLst>
            <pc:docMk/>
            <pc:sldMk cId="989323045" sldId="2076137244"/>
            <ac:spMk id="28" creationId="{0B761509-3B9A-49A6-A84B-C3D86811697D}"/>
          </ac:spMkLst>
        </pc:spChg>
        <pc:spChg chg="add">
          <ac:chgData name="Sophie Chanialaki" userId="0a6e5fedad912a50" providerId="Windows Live" clId="Web-{BF2C3A6F-A0B8-462D-8A9E-5649D7789D25}" dt="2020-11-10T16:58:21.266" v="26"/>
          <ac:spMkLst>
            <pc:docMk/>
            <pc:sldMk cId="989323045" sldId="2076137244"/>
            <ac:spMk id="30" creationId="{91DE43FD-EB47-414A-B0AB-169B0FFFA527}"/>
          </ac:spMkLst>
        </pc:spChg>
        <pc:grpChg chg="add">
          <ac:chgData name="Sophie Chanialaki" userId="0a6e5fedad912a50" providerId="Windows Live" clId="Web-{BF2C3A6F-A0B8-462D-8A9E-5649D7789D25}" dt="2020-11-10T16:58:21.266" v="26"/>
          <ac:grpSpMkLst>
            <pc:docMk/>
            <pc:sldMk cId="989323045" sldId="2076137244"/>
            <ac:grpSpMk id="32" creationId="{58495BCC-CE77-4CC2-952E-846F41119FD5}"/>
          </ac:grpSpMkLst>
        </pc:grpChg>
        <pc:picChg chg="add del mod">
          <ac:chgData name="Sophie Chanialaki" userId="0a6e5fedad912a50" providerId="Windows Live" clId="Web-{BF2C3A6F-A0B8-462D-8A9E-5649D7789D25}" dt="2020-11-10T16:51:33.938" v="13"/>
          <ac:picMkLst>
            <pc:docMk/>
            <pc:sldMk cId="989323045" sldId="2076137244"/>
            <ac:picMk id="2" creationId="{AB82D645-58A8-4095-A756-5BAEB8345A9D}"/>
          </ac:picMkLst>
        </pc:picChg>
        <pc:picChg chg="add del mod">
          <ac:chgData name="Sophie Chanialaki" userId="0a6e5fedad912a50" providerId="Windows Live" clId="Web-{BF2C3A6F-A0B8-462D-8A9E-5649D7789D25}" dt="2020-11-10T16:57:13.797" v="16"/>
          <ac:picMkLst>
            <pc:docMk/>
            <pc:sldMk cId="989323045" sldId="2076137244"/>
            <ac:picMk id="3" creationId="{64E90CD7-BDBD-4C4D-AED1-15D566BEF4FD}"/>
          </ac:picMkLst>
        </pc:picChg>
        <pc:picChg chg="add mod">
          <ac:chgData name="Sophie Chanialaki" userId="0a6e5fedad912a50" providerId="Windows Live" clId="Web-{BF2C3A6F-A0B8-462D-8A9E-5649D7789D25}" dt="2020-11-10T16:58:21.266" v="26"/>
          <ac:picMkLst>
            <pc:docMk/>
            <pc:sldMk cId="989323045" sldId="2076137244"/>
            <ac:picMk id="4" creationId="{6B77E8B3-E32F-42D1-91E0-5FC39BD3A0D2}"/>
          </ac:picMkLst>
        </pc:picChg>
      </pc:sldChg>
    </pc:docChg>
  </pc:docChgLst>
  <pc:docChgLst>
    <pc:chgData name="Dimitris Pantazis" userId="135888af4c0d2397" providerId="Windows Live" clId="Web-{35345BF8-CD50-43CB-9D81-B6D0A2A39DE1}"/>
    <pc:docChg chg="modSld">
      <pc:chgData name="Dimitris Pantazis" userId="135888af4c0d2397" providerId="Windows Live" clId="Web-{35345BF8-CD50-43CB-9D81-B6D0A2A39DE1}" dt="2020-11-10T16:20:03.582" v="3"/>
      <pc:docMkLst>
        <pc:docMk/>
      </pc:docMkLst>
      <pc:sldChg chg="addSp delSp modSp">
        <pc:chgData name="Dimitris Pantazis" userId="135888af4c0d2397" providerId="Windows Live" clId="Web-{35345BF8-CD50-43CB-9D81-B6D0A2A39DE1}" dt="2020-11-10T16:20:03.582" v="3"/>
        <pc:sldMkLst>
          <pc:docMk/>
          <pc:sldMk cId="1831793393" sldId="2076137237"/>
        </pc:sldMkLst>
        <pc:picChg chg="add del mod">
          <ac:chgData name="Dimitris Pantazis" userId="135888af4c0d2397" providerId="Windows Live" clId="Web-{35345BF8-CD50-43CB-9D81-B6D0A2A39DE1}" dt="2020-11-10T16:20:03.582" v="3"/>
          <ac:picMkLst>
            <pc:docMk/>
            <pc:sldMk cId="1831793393" sldId="2076137237"/>
            <ac:picMk id="3" creationId="{01B54A77-AEED-403D-9C97-17F94093CC6D}"/>
          </ac:picMkLst>
        </pc:picChg>
        <pc:picChg chg="add del mod">
          <ac:chgData name="Dimitris Pantazis" userId="135888af4c0d2397" providerId="Windows Live" clId="Web-{35345BF8-CD50-43CB-9D81-B6D0A2A39DE1}" dt="2020-11-10T16:20:01.160" v="2"/>
          <ac:picMkLst>
            <pc:docMk/>
            <pc:sldMk cId="1831793393" sldId="2076137237"/>
            <ac:picMk id="5" creationId="{7C9621E9-8A90-4650-AD9C-CBEB2B4F2DBA}"/>
          </ac:picMkLst>
        </pc:picChg>
      </pc:sldChg>
    </pc:docChg>
  </pc:docChgLst>
  <pc:docChgLst>
    <pc:chgData name="Vassilis Ioannidis" userId="89d4117faef10b82" providerId="Windows Live" clId="Web-{F7387410-6DDC-42CE-B405-1DFDBBB6EB2E}"/>
    <pc:docChg chg="addSld modSld">
      <pc:chgData name="Vassilis Ioannidis" userId="89d4117faef10b82" providerId="Windows Live" clId="Web-{F7387410-6DDC-42CE-B405-1DFDBBB6EB2E}" dt="2020-11-10T23:38:13.570" v="167"/>
      <pc:docMkLst>
        <pc:docMk/>
      </pc:docMkLst>
      <pc:sldChg chg="addSp delSp modSp">
        <pc:chgData name="Vassilis Ioannidis" userId="89d4117faef10b82" providerId="Windows Live" clId="Web-{F7387410-6DDC-42CE-B405-1DFDBBB6EB2E}" dt="2020-11-10T23:33:53.287" v="94"/>
        <pc:sldMkLst>
          <pc:docMk/>
          <pc:sldMk cId="2423335139" sldId="2076137240"/>
        </pc:sldMkLst>
        <pc:spChg chg="add del mod">
          <ac:chgData name="Vassilis Ioannidis" userId="89d4117faef10b82" providerId="Windows Live" clId="Web-{F7387410-6DDC-42CE-B405-1DFDBBB6EB2E}" dt="2020-11-10T23:31:53.895" v="9"/>
          <ac:spMkLst>
            <pc:docMk/>
            <pc:sldMk cId="2423335139" sldId="2076137240"/>
            <ac:spMk id="6" creationId="{F70B7420-663D-4412-9018-8B85428499D6}"/>
          </ac:spMkLst>
        </pc:spChg>
        <pc:spChg chg="del">
          <ac:chgData name="Vassilis Ioannidis" userId="89d4117faef10b82" providerId="Windows Live" clId="Web-{F7387410-6DDC-42CE-B405-1DFDBBB6EB2E}" dt="2020-11-10T23:33:53.287" v="94"/>
          <ac:spMkLst>
            <pc:docMk/>
            <pc:sldMk cId="2423335139" sldId="2076137240"/>
            <ac:spMk id="22" creationId="{3C188B31-907E-47DB-910B-2ED2E130628C}"/>
          </ac:spMkLst>
        </pc:spChg>
        <pc:picChg chg="del">
          <ac:chgData name="Vassilis Ioannidis" userId="89d4117faef10b82" providerId="Windows Live" clId="Web-{F7387410-6DDC-42CE-B405-1DFDBBB6EB2E}" dt="2020-11-10T23:33:51.209" v="93"/>
          <ac:picMkLst>
            <pc:docMk/>
            <pc:sldMk cId="2423335139" sldId="2076137240"/>
            <ac:picMk id="16" creationId="{AE474886-3062-4834-9171-EC28F208EB4E}"/>
          </ac:picMkLst>
        </pc:picChg>
        <pc:picChg chg="del">
          <ac:chgData name="Vassilis Ioannidis" userId="89d4117faef10b82" providerId="Windows Live" clId="Web-{F7387410-6DDC-42CE-B405-1DFDBBB6EB2E}" dt="2020-11-10T23:33:51.209" v="92"/>
          <ac:picMkLst>
            <pc:docMk/>
            <pc:sldMk cId="2423335139" sldId="2076137240"/>
            <ac:picMk id="18" creationId="{C2E2CE49-DB39-4E28-ADD0-9211DC1DF185}"/>
          </ac:picMkLst>
        </pc:picChg>
      </pc:sldChg>
      <pc:sldChg chg="addSp delSp modSp add replId">
        <pc:chgData name="Vassilis Ioannidis" userId="89d4117faef10b82" providerId="Windows Live" clId="Web-{F7387410-6DDC-42CE-B405-1DFDBBB6EB2E}" dt="2020-11-10T23:38:13.570" v="167"/>
        <pc:sldMkLst>
          <pc:docMk/>
          <pc:sldMk cId="2450464891" sldId="2076137262"/>
        </pc:sldMkLst>
        <pc:spChg chg="mod">
          <ac:chgData name="Vassilis Ioannidis" userId="89d4117faef10b82" providerId="Windows Live" clId="Web-{F7387410-6DDC-42CE-B405-1DFDBBB6EB2E}" dt="2020-11-10T23:34:43.522" v="117" actId="14100"/>
          <ac:spMkLst>
            <pc:docMk/>
            <pc:sldMk cId="2450464891" sldId="2076137262"/>
            <ac:spMk id="5" creationId="{40036E7A-07F7-4E67-9F6D-85E79887E2DC}"/>
          </ac:spMkLst>
        </pc:spChg>
        <pc:spChg chg="del">
          <ac:chgData name="Vassilis Ioannidis" userId="89d4117faef10b82" providerId="Windows Live" clId="Web-{F7387410-6DDC-42CE-B405-1DFDBBB6EB2E}" dt="2020-11-10T23:32:14.161" v="54"/>
          <ac:spMkLst>
            <pc:docMk/>
            <pc:sldMk cId="2450464891" sldId="2076137262"/>
            <ac:spMk id="9" creationId="{1D293D91-1D0B-41D2-98E5-8ADF77091D85}"/>
          </ac:spMkLst>
        </pc:spChg>
        <pc:spChg chg="del mod">
          <ac:chgData name="Vassilis Ioannidis" userId="89d4117faef10b82" providerId="Windows Live" clId="Web-{F7387410-6DDC-42CE-B405-1DFDBBB6EB2E}" dt="2020-11-10T23:32:19.130" v="61"/>
          <ac:spMkLst>
            <pc:docMk/>
            <pc:sldMk cId="2450464891" sldId="2076137262"/>
            <ac:spMk id="11" creationId="{27E863EC-223A-43D3-86B9-6D01CACD4EC8}"/>
          </ac:spMkLst>
        </pc:spChg>
        <pc:spChg chg="del">
          <ac:chgData name="Vassilis Ioannidis" userId="89d4117faef10b82" providerId="Windows Live" clId="Web-{F7387410-6DDC-42CE-B405-1DFDBBB6EB2E}" dt="2020-11-10T23:32:14.114" v="13"/>
          <ac:spMkLst>
            <pc:docMk/>
            <pc:sldMk cId="2450464891" sldId="2076137262"/>
            <ac:spMk id="13" creationId="{02DD3147-DAF1-4F8F-8E55-09F2CD757A45}"/>
          </ac:spMkLst>
        </pc:spChg>
        <pc:spChg chg="del">
          <ac:chgData name="Vassilis Ioannidis" userId="89d4117faef10b82" providerId="Windows Live" clId="Web-{F7387410-6DDC-42CE-B405-1DFDBBB6EB2E}" dt="2020-11-10T23:32:14.114" v="12"/>
          <ac:spMkLst>
            <pc:docMk/>
            <pc:sldMk cId="2450464891" sldId="2076137262"/>
            <ac:spMk id="14" creationId="{6410780D-14D4-4A6E-BCD4-ADFFD0F1318B}"/>
          </ac:spMkLst>
        </pc:spChg>
        <pc:spChg chg="del">
          <ac:chgData name="Vassilis Ioannidis" userId="89d4117faef10b82" providerId="Windows Live" clId="Web-{F7387410-6DDC-42CE-B405-1DFDBBB6EB2E}" dt="2020-11-10T23:32:14.114" v="11"/>
          <ac:spMkLst>
            <pc:docMk/>
            <pc:sldMk cId="2450464891" sldId="2076137262"/>
            <ac:spMk id="15" creationId="{C6953237-96AB-4EBB-A977-B6D60FEE1E79}"/>
          </ac:spMkLst>
        </pc:spChg>
        <pc:spChg chg="del mod">
          <ac:chgData name="Vassilis Ioannidis" userId="89d4117faef10b82" providerId="Windows Live" clId="Web-{F7387410-6DDC-42CE-B405-1DFDBBB6EB2E}" dt="2020-11-10T23:33:07.286" v="91"/>
          <ac:spMkLst>
            <pc:docMk/>
            <pc:sldMk cId="2450464891" sldId="2076137262"/>
            <ac:spMk id="22" creationId="{3C188B31-907E-47DB-910B-2ED2E130628C}"/>
          </ac:spMkLst>
        </pc:spChg>
        <pc:spChg chg="del">
          <ac:chgData name="Vassilis Ioannidis" userId="89d4117faef10b82" providerId="Windows Live" clId="Web-{F7387410-6DDC-42CE-B405-1DFDBBB6EB2E}" dt="2020-11-10T23:32:17.051" v="60"/>
          <ac:spMkLst>
            <pc:docMk/>
            <pc:sldMk cId="2450464891" sldId="2076137262"/>
            <ac:spMk id="23" creationId="{78E70C2B-EA5C-4976-91C4-32D1F15560BF}"/>
          </ac:spMkLst>
        </pc:spChg>
        <pc:spChg chg="add del mod">
          <ac:chgData name="Vassilis Ioannidis" userId="89d4117faef10b82" providerId="Windows Live" clId="Web-{F7387410-6DDC-42CE-B405-1DFDBBB6EB2E}" dt="2020-11-10T23:38:09.164" v="165"/>
          <ac:spMkLst>
            <pc:docMk/>
            <pc:sldMk cId="2450464891" sldId="2076137262"/>
            <ac:spMk id="72" creationId="{02259F74-F374-4AFE-B32E-9E08F693B1B1}"/>
          </ac:spMkLst>
        </pc:spChg>
        <pc:spChg chg="del">
          <ac:chgData name="Vassilis Ioannidis" userId="89d4117faef10b82" providerId="Windows Live" clId="Web-{F7387410-6DDC-42CE-B405-1DFDBBB6EB2E}" dt="2020-11-10T23:32:14.161" v="53"/>
          <ac:spMkLst>
            <pc:docMk/>
            <pc:sldMk cId="2450464891" sldId="2076137262"/>
            <ac:spMk id="74" creationId="{8C42920F-8710-4A8C-B806-B9E75BFF9EFC}"/>
          </ac:spMkLst>
        </pc:spChg>
        <pc:spChg chg="del">
          <ac:chgData name="Vassilis Ioannidis" userId="89d4117faef10b82" providerId="Windows Live" clId="Web-{F7387410-6DDC-42CE-B405-1DFDBBB6EB2E}" dt="2020-11-10T23:32:14.161" v="52"/>
          <ac:spMkLst>
            <pc:docMk/>
            <pc:sldMk cId="2450464891" sldId="2076137262"/>
            <ac:spMk id="130" creationId="{FCE0F37B-0715-48D5-8BC2-F5B014B0C076}"/>
          </ac:spMkLst>
        </pc:spChg>
        <pc:spChg chg="del">
          <ac:chgData name="Vassilis Ioannidis" userId="89d4117faef10b82" providerId="Windows Live" clId="Web-{F7387410-6DDC-42CE-B405-1DFDBBB6EB2E}" dt="2020-11-10T23:32:14.161" v="51"/>
          <ac:spMkLst>
            <pc:docMk/>
            <pc:sldMk cId="2450464891" sldId="2076137262"/>
            <ac:spMk id="134" creationId="{1A609A9F-1691-49B2-93D8-E30314EF7DB0}"/>
          </ac:spMkLst>
        </pc:spChg>
        <pc:spChg chg="del">
          <ac:chgData name="Vassilis Ioannidis" userId="89d4117faef10b82" providerId="Windows Live" clId="Web-{F7387410-6DDC-42CE-B405-1DFDBBB6EB2E}" dt="2020-11-10T23:32:14.161" v="50"/>
          <ac:spMkLst>
            <pc:docMk/>
            <pc:sldMk cId="2450464891" sldId="2076137262"/>
            <ac:spMk id="140" creationId="{64B8031F-F5AF-482F-87E0-8F12C9C115D9}"/>
          </ac:spMkLst>
        </pc:spChg>
        <pc:spChg chg="del">
          <ac:chgData name="Vassilis Ioannidis" userId="89d4117faef10b82" providerId="Windows Live" clId="Web-{F7387410-6DDC-42CE-B405-1DFDBBB6EB2E}" dt="2020-11-10T23:32:14.161" v="49"/>
          <ac:spMkLst>
            <pc:docMk/>
            <pc:sldMk cId="2450464891" sldId="2076137262"/>
            <ac:spMk id="150" creationId="{EAACCA4C-5127-4CB4-BAE2-E7FB0A0E6419}"/>
          </ac:spMkLst>
        </pc:spChg>
        <pc:spChg chg="del">
          <ac:chgData name="Vassilis Ioannidis" userId="89d4117faef10b82" providerId="Windows Live" clId="Web-{F7387410-6DDC-42CE-B405-1DFDBBB6EB2E}" dt="2020-11-10T23:32:14.145" v="44"/>
          <ac:spMkLst>
            <pc:docMk/>
            <pc:sldMk cId="2450464891" sldId="2076137262"/>
            <ac:spMk id="161" creationId="{B63DDA0C-50F2-4ECF-970C-4AF6D450A856}"/>
          </ac:spMkLst>
        </pc:spChg>
        <pc:spChg chg="del">
          <ac:chgData name="Vassilis Ioannidis" userId="89d4117faef10b82" providerId="Windows Live" clId="Web-{F7387410-6DDC-42CE-B405-1DFDBBB6EB2E}" dt="2020-11-10T23:32:14.145" v="46"/>
          <ac:spMkLst>
            <pc:docMk/>
            <pc:sldMk cId="2450464891" sldId="2076137262"/>
            <ac:spMk id="167" creationId="{9108D8E5-3A6E-44ED-BA43-D4BA1C1424A9}"/>
          </ac:spMkLst>
        </pc:spChg>
        <pc:spChg chg="del">
          <ac:chgData name="Vassilis Ioannidis" userId="89d4117faef10b82" providerId="Windows Live" clId="Web-{F7387410-6DDC-42CE-B405-1DFDBBB6EB2E}" dt="2020-11-10T23:32:14.145" v="43"/>
          <ac:spMkLst>
            <pc:docMk/>
            <pc:sldMk cId="2450464891" sldId="2076137262"/>
            <ac:spMk id="187" creationId="{9B4DC509-AF4D-4F3A-AF08-89ABC46003CC}"/>
          </ac:spMkLst>
        </pc:spChg>
        <pc:spChg chg="del">
          <ac:chgData name="Vassilis Ioannidis" userId="89d4117faef10b82" providerId="Windows Live" clId="Web-{F7387410-6DDC-42CE-B405-1DFDBBB6EB2E}" dt="2020-11-10T23:32:14.145" v="37"/>
          <ac:spMkLst>
            <pc:docMk/>
            <pc:sldMk cId="2450464891" sldId="2076137262"/>
            <ac:spMk id="195" creationId="{556C09FF-0FB2-40CD-BD37-12CA7E9EDE37}"/>
          </ac:spMkLst>
        </pc:spChg>
        <pc:spChg chg="del">
          <ac:chgData name="Vassilis Ioannidis" userId="89d4117faef10b82" providerId="Windows Live" clId="Web-{F7387410-6DDC-42CE-B405-1DFDBBB6EB2E}" dt="2020-11-10T23:32:14.130" v="32"/>
          <ac:spMkLst>
            <pc:docMk/>
            <pc:sldMk cId="2450464891" sldId="2076137262"/>
            <ac:spMk id="197" creationId="{44E8975E-AA26-49C6-8E3D-AAC4F76BD5EB}"/>
          </ac:spMkLst>
        </pc:spChg>
        <pc:spChg chg="del">
          <ac:chgData name="Vassilis Ioannidis" userId="89d4117faef10b82" providerId="Windows Live" clId="Web-{F7387410-6DDC-42CE-B405-1DFDBBB6EB2E}" dt="2020-11-10T23:32:14.145" v="40"/>
          <ac:spMkLst>
            <pc:docMk/>
            <pc:sldMk cId="2450464891" sldId="2076137262"/>
            <ac:spMk id="200" creationId="{BDFA4CB6-6947-4420-B9CF-484A2FB220D6}"/>
          </ac:spMkLst>
        </pc:spChg>
        <pc:spChg chg="del">
          <ac:chgData name="Vassilis Ioannidis" userId="89d4117faef10b82" providerId="Windows Live" clId="Web-{F7387410-6DDC-42CE-B405-1DFDBBB6EB2E}" dt="2020-11-10T23:32:14.145" v="39"/>
          <ac:spMkLst>
            <pc:docMk/>
            <pc:sldMk cId="2450464891" sldId="2076137262"/>
            <ac:spMk id="202" creationId="{F6725AFC-B0BF-45CF-81A5-B817EEA4AB64}"/>
          </ac:spMkLst>
        </pc:spChg>
        <pc:spChg chg="del">
          <ac:chgData name="Vassilis Ioannidis" userId="89d4117faef10b82" providerId="Windows Live" clId="Web-{F7387410-6DDC-42CE-B405-1DFDBBB6EB2E}" dt="2020-11-10T23:32:14.130" v="33"/>
          <ac:spMkLst>
            <pc:docMk/>
            <pc:sldMk cId="2450464891" sldId="2076137262"/>
            <ac:spMk id="228" creationId="{BC9FBBFB-10BE-4219-8808-3ADAC23970E4}"/>
          </ac:spMkLst>
        </pc:spChg>
        <pc:spChg chg="del">
          <ac:chgData name="Vassilis Ioannidis" userId="89d4117faef10b82" providerId="Windows Live" clId="Web-{F7387410-6DDC-42CE-B405-1DFDBBB6EB2E}" dt="2020-11-10T23:32:14.130" v="30"/>
          <ac:spMkLst>
            <pc:docMk/>
            <pc:sldMk cId="2450464891" sldId="2076137262"/>
            <ac:spMk id="232" creationId="{76C83D9C-056B-42CA-985B-29728021187A}"/>
          </ac:spMkLst>
        </pc:spChg>
        <pc:spChg chg="del">
          <ac:chgData name="Vassilis Ioannidis" userId="89d4117faef10b82" providerId="Windows Live" clId="Web-{F7387410-6DDC-42CE-B405-1DFDBBB6EB2E}" dt="2020-11-10T23:32:14.130" v="25"/>
          <ac:spMkLst>
            <pc:docMk/>
            <pc:sldMk cId="2450464891" sldId="2076137262"/>
            <ac:spMk id="239" creationId="{C0E68A2D-E225-4AA8-9EB2-8BE8C74C0F0C}"/>
          </ac:spMkLst>
        </pc:spChg>
        <pc:spChg chg="del">
          <ac:chgData name="Vassilis Ioannidis" userId="89d4117faef10b82" providerId="Windows Live" clId="Web-{F7387410-6DDC-42CE-B405-1DFDBBB6EB2E}" dt="2020-11-10T23:32:14.130" v="27"/>
          <ac:spMkLst>
            <pc:docMk/>
            <pc:sldMk cId="2450464891" sldId="2076137262"/>
            <ac:spMk id="241" creationId="{E9066D4C-F1AE-4F2C-8980-AF14E876F77A}"/>
          </ac:spMkLst>
        </pc:spChg>
        <pc:spChg chg="del">
          <ac:chgData name="Vassilis Ioannidis" userId="89d4117faef10b82" providerId="Windows Live" clId="Web-{F7387410-6DDC-42CE-B405-1DFDBBB6EB2E}" dt="2020-11-10T23:32:14.130" v="24"/>
          <ac:spMkLst>
            <pc:docMk/>
            <pc:sldMk cId="2450464891" sldId="2076137262"/>
            <ac:spMk id="247" creationId="{29A82112-7306-47E6-84BC-099DA2B425E8}"/>
          </ac:spMkLst>
        </pc:spChg>
        <pc:spChg chg="del">
          <ac:chgData name="Vassilis Ioannidis" userId="89d4117faef10b82" providerId="Windows Live" clId="Web-{F7387410-6DDC-42CE-B405-1DFDBBB6EB2E}" dt="2020-11-10T23:32:14.114" v="21"/>
          <ac:spMkLst>
            <pc:docMk/>
            <pc:sldMk cId="2450464891" sldId="2076137262"/>
            <ac:spMk id="264" creationId="{C6233E8F-F582-4729-BEEC-B66E270D5FD5}"/>
          </ac:spMkLst>
        </pc:spChg>
        <pc:spChg chg="del">
          <ac:chgData name="Vassilis Ioannidis" userId="89d4117faef10b82" providerId="Windows Live" clId="Web-{F7387410-6DDC-42CE-B405-1DFDBBB6EB2E}" dt="2020-11-10T23:32:14.114" v="20"/>
          <ac:spMkLst>
            <pc:docMk/>
            <pc:sldMk cId="2450464891" sldId="2076137262"/>
            <ac:spMk id="265" creationId="{E2C623D6-A98A-4775-89D8-45CFE555E750}"/>
          </ac:spMkLst>
        </pc:spChg>
        <pc:spChg chg="del">
          <ac:chgData name="Vassilis Ioannidis" userId="89d4117faef10b82" providerId="Windows Live" clId="Web-{F7387410-6DDC-42CE-B405-1DFDBBB6EB2E}" dt="2020-11-10T23:32:14.114" v="18"/>
          <ac:spMkLst>
            <pc:docMk/>
            <pc:sldMk cId="2450464891" sldId="2076137262"/>
            <ac:spMk id="281" creationId="{93B81DD9-C9B5-484D-9F24-5A76969601B0}"/>
          </ac:spMkLst>
        </pc:spChg>
        <pc:spChg chg="del">
          <ac:chgData name="Vassilis Ioannidis" userId="89d4117faef10b82" providerId="Windows Live" clId="Web-{F7387410-6DDC-42CE-B405-1DFDBBB6EB2E}" dt="2020-11-10T23:32:14.114" v="17"/>
          <ac:spMkLst>
            <pc:docMk/>
            <pc:sldMk cId="2450464891" sldId="2076137262"/>
            <ac:spMk id="282" creationId="{FC5F8ED3-EE22-4C92-84A9-80382B6253CD}"/>
          </ac:spMkLst>
        </pc:spChg>
        <pc:spChg chg="del">
          <ac:chgData name="Vassilis Ioannidis" userId="89d4117faef10b82" providerId="Windows Live" clId="Web-{F7387410-6DDC-42CE-B405-1DFDBBB6EB2E}" dt="2020-11-10T23:32:14.114" v="16"/>
          <ac:spMkLst>
            <pc:docMk/>
            <pc:sldMk cId="2450464891" sldId="2076137262"/>
            <ac:spMk id="283" creationId="{BC01E18E-AF0C-4F57-AF37-28819C7BA974}"/>
          </ac:spMkLst>
        </pc:spChg>
        <pc:grpChg chg="del">
          <ac:chgData name="Vassilis Ioannidis" userId="89d4117faef10b82" providerId="Windows Live" clId="Web-{F7387410-6DDC-42CE-B405-1DFDBBB6EB2E}" dt="2020-11-10T23:32:14.161" v="47"/>
          <ac:grpSpMkLst>
            <pc:docMk/>
            <pc:sldMk cId="2450464891" sldId="2076137262"/>
            <ac:grpSpMk id="146" creationId="{1DBF9A6B-02F3-40A5-8FFB-710303CD2B98}"/>
          </ac:grpSpMkLst>
        </pc:grpChg>
        <pc:grpChg chg="del">
          <ac:chgData name="Vassilis Ioannidis" userId="89d4117faef10b82" providerId="Windows Live" clId="Web-{F7387410-6DDC-42CE-B405-1DFDBBB6EB2E}" dt="2020-11-10T23:32:14.145" v="35"/>
          <ac:grpSpMkLst>
            <pc:docMk/>
            <pc:sldMk cId="2450464891" sldId="2076137262"/>
            <ac:grpSpMk id="217" creationId="{AAF84003-ABDC-40FA-828D-58E96BD5890A}"/>
          </ac:grpSpMkLst>
        </pc:grpChg>
        <pc:grpChg chg="del">
          <ac:chgData name="Vassilis Ioannidis" userId="89d4117faef10b82" providerId="Windows Live" clId="Web-{F7387410-6DDC-42CE-B405-1DFDBBB6EB2E}" dt="2020-11-10T23:32:14.130" v="34"/>
          <ac:grpSpMkLst>
            <pc:docMk/>
            <pc:sldMk cId="2450464891" sldId="2076137262"/>
            <ac:grpSpMk id="223" creationId="{D0689C72-6CE5-4FE0-BB93-457919319839}"/>
          </ac:grpSpMkLst>
        </pc:grpChg>
        <pc:grpChg chg="del">
          <ac:chgData name="Vassilis Ioannidis" userId="89d4117faef10b82" providerId="Windows Live" clId="Web-{F7387410-6DDC-42CE-B405-1DFDBBB6EB2E}" dt="2020-11-10T23:32:14.130" v="29"/>
          <ac:grpSpMkLst>
            <pc:docMk/>
            <pc:sldMk cId="2450464891" sldId="2076137262"/>
            <ac:grpSpMk id="233" creationId="{5028B6FB-B6B2-4FC8-A7D1-FF6367F47397}"/>
          </ac:grpSpMkLst>
        </pc:grpChg>
        <pc:grpChg chg="del">
          <ac:chgData name="Vassilis Ioannidis" userId="89d4117faef10b82" providerId="Windows Live" clId="Web-{F7387410-6DDC-42CE-B405-1DFDBBB6EB2E}" dt="2020-11-10T23:32:14.130" v="26"/>
          <ac:grpSpMkLst>
            <pc:docMk/>
            <pc:sldMk cId="2450464891" sldId="2076137262"/>
            <ac:grpSpMk id="242" creationId="{E1F378F2-5FBA-494F-987E-203510E918F2}"/>
          </ac:grpSpMkLst>
        </pc:grpChg>
        <pc:grpChg chg="del">
          <ac:chgData name="Vassilis Ioannidis" userId="89d4117faef10b82" providerId="Windows Live" clId="Web-{F7387410-6DDC-42CE-B405-1DFDBBB6EB2E}" dt="2020-11-10T23:32:14.114" v="22"/>
          <ac:grpSpMkLst>
            <pc:docMk/>
            <pc:sldMk cId="2450464891" sldId="2076137262"/>
            <ac:grpSpMk id="261" creationId="{13ED6E16-C400-4ED5-8A61-FE12174321B9}"/>
          </ac:grpSpMkLst>
        </pc:grpChg>
        <pc:grpChg chg="del">
          <ac:chgData name="Vassilis Ioannidis" userId="89d4117faef10b82" providerId="Windows Live" clId="Web-{F7387410-6DDC-42CE-B405-1DFDBBB6EB2E}" dt="2020-11-10T23:32:14.114" v="15"/>
          <ac:grpSpMkLst>
            <pc:docMk/>
            <pc:sldMk cId="2450464891" sldId="2076137262"/>
            <ac:grpSpMk id="284" creationId="{A3A6C2A0-0383-47D8-A656-FEC31E55051D}"/>
          </ac:grpSpMkLst>
        </pc:grpChg>
        <pc:picChg chg="add del mod">
          <ac:chgData name="Vassilis Ioannidis" userId="89d4117faef10b82" providerId="Windows Live" clId="Web-{F7387410-6DDC-42CE-B405-1DFDBBB6EB2E}" dt="2020-11-10T23:38:13.570" v="167"/>
          <ac:picMkLst>
            <pc:docMk/>
            <pc:sldMk cId="2450464891" sldId="2076137262"/>
            <ac:picMk id="6" creationId="{7A4EA857-9865-4F4E-99A0-0AA836E9D0B9}"/>
          </ac:picMkLst>
        </pc:picChg>
        <pc:picChg chg="mod">
          <ac:chgData name="Vassilis Ioannidis" userId="89d4117faef10b82" providerId="Windows Live" clId="Web-{F7387410-6DDC-42CE-B405-1DFDBBB6EB2E}" dt="2020-11-10T23:33:03.708" v="88" actId="1076"/>
          <ac:picMkLst>
            <pc:docMk/>
            <pc:sldMk cId="2450464891" sldId="2076137262"/>
            <ac:picMk id="16" creationId="{AE474886-3062-4834-9171-EC28F208EB4E}"/>
          </ac:picMkLst>
        </pc:picChg>
        <pc:picChg chg="mod">
          <ac:chgData name="Vassilis Ioannidis" userId="89d4117faef10b82" providerId="Windows Live" clId="Web-{F7387410-6DDC-42CE-B405-1DFDBBB6EB2E}" dt="2020-11-10T23:33:03.724" v="89" actId="1076"/>
          <ac:picMkLst>
            <pc:docMk/>
            <pc:sldMk cId="2450464891" sldId="2076137262"/>
            <ac:picMk id="18" creationId="{C2E2CE49-DB39-4E28-ADD0-9211DC1DF185}"/>
          </ac:picMkLst>
        </pc:picChg>
        <pc:cxnChg chg="del">
          <ac:chgData name="Vassilis Ioannidis" userId="89d4117faef10b82" providerId="Windows Live" clId="Web-{F7387410-6DDC-42CE-B405-1DFDBBB6EB2E}" dt="2020-11-10T23:32:14.161" v="55"/>
          <ac:cxnSpMkLst>
            <pc:docMk/>
            <pc:sldMk cId="2450464891" sldId="2076137262"/>
            <ac:cxnSpMk id="58" creationId="{E925EAC1-0AC4-45E2-A5D8-68CAC752BDAA}"/>
          </ac:cxnSpMkLst>
        </pc:cxnChg>
        <pc:cxnChg chg="del">
          <ac:chgData name="Vassilis Ioannidis" userId="89d4117faef10b82" providerId="Windows Live" clId="Web-{F7387410-6DDC-42CE-B405-1DFDBBB6EB2E}" dt="2020-11-10T23:32:14.161" v="48"/>
          <ac:cxnSpMkLst>
            <pc:docMk/>
            <pc:sldMk cId="2450464891" sldId="2076137262"/>
            <ac:cxnSpMk id="158" creationId="{9A42A2B7-1963-4D56-A39E-6F62F1DCB7CF}"/>
          </ac:cxnSpMkLst>
        </pc:cxnChg>
        <pc:cxnChg chg="del">
          <ac:chgData name="Vassilis Ioannidis" userId="89d4117faef10b82" providerId="Windows Live" clId="Web-{F7387410-6DDC-42CE-B405-1DFDBBB6EB2E}" dt="2020-11-10T23:32:14.145" v="45"/>
          <ac:cxnSpMkLst>
            <pc:docMk/>
            <pc:sldMk cId="2450464891" sldId="2076137262"/>
            <ac:cxnSpMk id="168" creationId="{CDED1D1A-F228-42B5-9906-734E9951992A}"/>
          </ac:cxnSpMkLst>
        </pc:cxnChg>
        <pc:cxnChg chg="del">
          <ac:chgData name="Vassilis Ioannidis" userId="89d4117faef10b82" providerId="Windows Live" clId="Web-{F7387410-6DDC-42CE-B405-1DFDBBB6EB2E}" dt="2020-11-10T23:32:14.145" v="42"/>
          <ac:cxnSpMkLst>
            <pc:docMk/>
            <pc:sldMk cId="2450464891" sldId="2076137262"/>
            <ac:cxnSpMk id="188" creationId="{0F3B6620-46E9-44AE-AB0A-BB7C72FD3537}"/>
          </ac:cxnSpMkLst>
        </pc:cxnChg>
        <pc:cxnChg chg="del">
          <ac:chgData name="Vassilis Ioannidis" userId="89d4117faef10b82" providerId="Windows Live" clId="Web-{F7387410-6DDC-42CE-B405-1DFDBBB6EB2E}" dt="2020-11-10T23:32:14.145" v="41"/>
          <ac:cxnSpMkLst>
            <pc:docMk/>
            <pc:sldMk cId="2450464891" sldId="2076137262"/>
            <ac:cxnSpMk id="191" creationId="{D7795315-97B0-4667-8029-F0D84DC93116}"/>
          </ac:cxnSpMkLst>
        </pc:cxnChg>
        <pc:cxnChg chg="del">
          <ac:chgData name="Vassilis Ioannidis" userId="89d4117faef10b82" providerId="Windows Live" clId="Web-{F7387410-6DDC-42CE-B405-1DFDBBB6EB2E}" dt="2020-11-10T23:32:14.145" v="38"/>
          <ac:cxnSpMkLst>
            <pc:docMk/>
            <pc:sldMk cId="2450464891" sldId="2076137262"/>
            <ac:cxnSpMk id="206" creationId="{960BFB5A-F386-47C4-B4D8-FB9D849BCF81}"/>
          </ac:cxnSpMkLst>
        </pc:cxnChg>
        <pc:cxnChg chg="del">
          <ac:chgData name="Vassilis Ioannidis" userId="89d4117faef10b82" providerId="Windows Live" clId="Web-{F7387410-6DDC-42CE-B405-1DFDBBB6EB2E}" dt="2020-11-10T23:32:14.145" v="36"/>
          <ac:cxnSpMkLst>
            <pc:docMk/>
            <pc:sldMk cId="2450464891" sldId="2076137262"/>
            <ac:cxnSpMk id="211" creationId="{E561F96B-6A48-496F-916C-0D389AEDCFA3}"/>
          </ac:cxnSpMkLst>
        </pc:cxnChg>
        <pc:cxnChg chg="del">
          <ac:chgData name="Vassilis Ioannidis" userId="89d4117faef10b82" providerId="Windows Live" clId="Web-{F7387410-6DDC-42CE-B405-1DFDBBB6EB2E}" dt="2020-11-10T23:32:14.130" v="31"/>
          <ac:cxnSpMkLst>
            <pc:docMk/>
            <pc:sldMk cId="2450464891" sldId="2076137262"/>
            <ac:cxnSpMk id="231" creationId="{91FE238B-137C-4E5F-9780-2CBA61D7599F}"/>
          </ac:cxnSpMkLst>
        </pc:cxnChg>
        <pc:cxnChg chg="del">
          <ac:chgData name="Vassilis Ioannidis" userId="89d4117faef10b82" providerId="Windows Live" clId="Web-{F7387410-6DDC-42CE-B405-1DFDBBB6EB2E}" dt="2020-11-10T23:32:14.161" v="56"/>
          <ac:cxnSpMkLst>
            <pc:docMk/>
            <pc:sldMk cId="2450464891" sldId="2076137262"/>
            <ac:cxnSpMk id="236" creationId="{FD212C9F-DF19-4F83-84AE-2CA74026D89E}"/>
          </ac:cxnSpMkLst>
        </pc:cxnChg>
        <pc:cxnChg chg="del">
          <ac:chgData name="Vassilis Ioannidis" userId="89d4117faef10b82" providerId="Windows Live" clId="Web-{F7387410-6DDC-42CE-B405-1DFDBBB6EB2E}" dt="2020-11-10T23:32:14.130" v="28"/>
          <ac:cxnSpMkLst>
            <pc:docMk/>
            <pc:sldMk cId="2450464891" sldId="2076137262"/>
            <ac:cxnSpMk id="240" creationId="{3BB2E2DF-AD19-4B3D-A9B0-7A996A49060C}"/>
          </ac:cxnSpMkLst>
        </pc:cxnChg>
        <pc:cxnChg chg="del">
          <ac:chgData name="Vassilis Ioannidis" userId="89d4117faef10b82" providerId="Windows Live" clId="Web-{F7387410-6DDC-42CE-B405-1DFDBBB6EB2E}" dt="2020-11-10T23:32:14.130" v="23"/>
          <ac:cxnSpMkLst>
            <pc:docMk/>
            <pc:sldMk cId="2450464891" sldId="2076137262"/>
            <ac:cxnSpMk id="260" creationId="{46B97894-30C3-4C5A-B0B8-8467AFF0A70B}"/>
          </ac:cxnSpMkLst>
        </pc:cxnChg>
        <pc:cxnChg chg="del">
          <ac:chgData name="Vassilis Ioannidis" userId="89d4117faef10b82" providerId="Windows Live" clId="Web-{F7387410-6DDC-42CE-B405-1DFDBBB6EB2E}" dt="2020-11-10T23:32:14.114" v="19"/>
          <ac:cxnSpMkLst>
            <pc:docMk/>
            <pc:sldMk cId="2450464891" sldId="2076137262"/>
            <ac:cxnSpMk id="280" creationId="{6C48D24D-C079-4ABE-9017-62A4766EDAB4}"/>
          </ac:cxnSpMkLst>
        </pc:cxnChg>
        <pc:cxnChg chg="del">
          <ac:chgData name="Vassilis Ioannidis" userId="89d4117faef10b82" providerId="Windows Live" clId="Web-{F7387410-6DDC-42CE-B405-1DFDBBB6EB2E}" dt="2020-11-10T23:32:14.114" v="14"/>
          <ac:cxnSpMkLst>
            <pc:docMk/>
            <pc:sldMk cId="2450464891" sldId="2076137262"/>
            <ac:cxnSpMk id="287" creationId="{FAF82F7D-3F19-4BE2-BE4C-93E609EAD43C}"/>
          </ac:cxnSpMkLst>
        </pc:cxnChg>
      </pc:sldChg>
    </pc:docChg>
  </pc:docChgLst>
  <pc:docChgLst>
    <pc:chgData name="Guest User" providerId="Windows Live" clId="Web-{A1C0EDF4-940E-4682-B5FB-6E9CE83FA671}"/>
    <pc:docChg chg="addSld delSld modSld sldOrd">
      <pc:chgData name="Guest User" userId="" providerId="Windows Live" clId="Web-{A1C0EDF4-940E-4682-B5FB-6E9CE83FA671}" dt="2020-11-10T21:47:24.621" v="1022" actId="1076"/>
      <pc:docMkLst>
        <pc:docMk/>
      </pc:docMkLst>
      <pc:sldChg chg="modSp">
        <pc:chgData name="Guest User" userId="" providerId="Windows Live" clId="Web-{A1C0EDF4-940E-4682-B5FB-6E9CE83FA671}" dt="2020-11-10T21:34:59.976" v="806" actId="20577"/>
        <pc:sldMkLst>
          <pc:docMk/>
          <pc:sldMk cId="1881401777" sldId="2076137249"/>
        </pc:sldMkLst>
        <pc:spChg chg="mod">
          <ac:chgData name="Guest User" userId="" providerId="Windows Live" clId="Web-{A1C0EDF4-940E-4682-B5FB-6E9CE83FA671}" dt="2020-11-10T21:34:43.663" v="781" actId="1076"/>
          <ac:spMkLst>
            <pc:docMk/>
            <pc:sldMk cId="1881401777" sldId="2076137249"/>
            <ac:spMk id="3" creationId="{92A0614E-2EAF-4DA3-AC16-A872497329F3}"/>
          </ac:spMkLst>
        </pc:spChg>
        <pc:spChg chg="mod">
          <ac:chgData name="Guest User" userId="" providerId="Windows Live" clId="Web-{A1C0EDF4-940E-4682-B5FB-6E9CE83FA671}" dt="2020-11-10T21:34:59.976" v="806" actId="20577"/>
          <ac:spMkLst>
            <pc:docMk/>
            <pc:sldMk cId="1881401777" sldId="2076137249"/>
            <ac:spMk id="20" creationId="{E033BBA1-5EA7-46F4-81DB-E06A86B6F392}"/>
          </ac:spMkLst>
        </pc:spChg>
      </pc:sldChg>
      <pc:sldChg chg="delSp modSp del">
        <pc:chgData name="Guest User" userId="" providerId="Windows Live" clId="Web-{A1C0EDF4-940E-4682-B5FB-6E9CE83FA671}" dt="2020-11-10T21:33:13.391" v="764"/>
        <pc:sldMkLst>
          <pc:docMk/>
          <pc:sldMk cId="610084716" sldId="2076137259"/>
        </pc:sldMkLst>
        <pc:spChg chg="mod">
          <ac:chgData name="Guest User" userId="" providerId="Windows Live" clId="Web-{A1C0EDF4-940E-4682-B5FB-6E9CE83FA671}" dt="2020-11-10T21:11:48.851" v="63" actId="20577"/>
          <ac:spMkLst>
            <pc:docMk/>
            <pc:sldMk cId="610084716" sldId="2076137259"/>
            <ac:spMk id="2" creationId="{B5D91EDC-8848-4A35-949C-F8CEFC7C423B}"/>
          </ac:spMkLst>
        </pc:spChg>
        <pc:spChg chg="mod">
          <ac:chgData name="Guest User" userId="" providerId="Windows Live" clId="Web-{A1C0EDF4-940E-4682-B5FB-6E9CE83FA671}" dt="2020-11-10T21:16:13.759" v="241" actId="20577"/>
          <ac:spMkLst>
            <pc:docMk/>
            <pc:sldMk cId="610084716" sldId="2076137259"/>
            <ac:spMk id="5" creationId="{40036E7A-07F7-4E67-9F6D-85E79887E2DC}"/>
          </ac:spMkLst>
        </pc:spChg>
        <pc:spChg chg="del">
          <ac:chgData name="Guest User" userId="" providerId="Windows Live" clId="Web-{A1C0EDF4-940E-4682-B5FB-6E9CE83FA671}" dt="2020-11-10T21:11:49.882" v="65"/>
          <ac:spMkLst>
            <pc:docMk/>
            <pc:sldMk cId="610084716" sldId="2076137259"/>
            <ac:spMk id="23" creationId="{78E70C2B-EA5C-4976-91C4-32D1F15560BF}"/>
          </ac:spMkLst>
        </pc:spChg>
        <pc:spChg chg="del">
          <ac:chgData name="Guest User" userId="" providerId="Windows Live" clId="Web-{A1C0EDF4-940E-4682-B5FB-6E9CE83FA671}" dt="2020-11-10T21:12:04.117" v="81"/>
          <ac:spMkLst>
            <pc:docMk/>
            <pc:sldMk cId="610084716" sldId="2076137259"/>
            <ac:spMk id="74" creationId="{8C42920F-8710-4A8C-B806-B9E75BFF9EFC}"/>
          </ac:spMkLst>
        </pc:spChg>
        <pc:spChg chg="del">
          <ac:chgData name="Guest User" userId="" providerId="Windows Live" clId="Web-{A1C0EDF4-940E-4682-B5FB-6E9CE83FA671}" dt="2020-11-10T21:12:04.102" v="80"/>
          <ac:spMkLst>
            <pc:docMk/>
            <pc:sldMk cId="610084716" sldId="2076137259"/>
            <ac:spMk id="130" creationId="{FCE0F37B-0715-48D5-8BC2-F5B014B0C076}"/>
          </ac:spMkLst>
        </pc:spChg>
        <pc:spChg chg="del">
          <ac:chgData name="Guest User" userId="" providerId="Windows Live" clId="Web-{A1C0EDF4-940E-4682-B5FB-6E9CE83FA671}" dt="2020-11-10T21:12:07.289" v="82"/>
          <ac:spMkLst>
            <pc:docMk/>
            <pc:sldMk cId="610084716" sldId="2076137259"/>
            <ac:spMk id="167" creationId="{9108D8E5-3A6E-44ED-BA43-D4BA1C1424A9}"/>
          </ac:spMkLst>
        </pc:spChg>
        <pc:spChg chg="del">
          <ac:chgData name="Guest User" userId="" providerId="Windows Live" clId="Web-{A1C0EDF4-940E-4682-B5FB-6E9CE83FA671}" dt="2020-11-10T21:12:04.102" v="78"/>
          <ac:spMkLst>
            <pc:docMk/>
            <pc:sldMk cId="610084716" sldId="2076137259"/>
            <ac:spMk id="187" creationId="{9B4DC509-AF4D-4F3A-AF08-89ABC46003CC}"/>
          </ac:spMkLst>
        </pc:spChg>
        <pc:spChg chg="del">
          <ac:chgData name="Guest User" userId="" providerId="Windows Live" clId="Web-{A1C0EDF4-940E-4682-B5FB-6E9CE83FA671}" dt="2020-11-10T21:12:12.024" v="85"/>
          <ac:spMkLst>
            <pc:docMk/>
            <pc:sldMk cId="610084716" sldId="2076137259"/>
            <ac:spMk id="195" creationId="{556C09FF-0FB2-40CD-BD37-12CA7E9EDE37}"/>
          </ac:spMkLst>
        </pc:spChg>
        <pc:spChg chg="del">
          <ac:chgData name="Guest User" userId="" providerId="Windows Live" clId="Web-{A1C0EDF4-940E-4682-B5FB-6E9CE83FA671}" dt="2020-11-10T21:12:12.009" v="83"/>
          <ac:spMkLst>
            <pc:docMk/>
            <pc:sldMk cId="610084716" sldId="2076137259"/>
            <ac:spMk id="197" creationId="{44E8975E-AA26-49C6-8E3D-AAC4F76BD5EB}"/>
          </ac:spMkLst>
        </pc:spChg>
        <pc:spChg chg="del">
          <ac:chgData name="Guest User" userId="" providerId="Windows Live" clId="Web-{A1C0EDF4-940E-4682-B5FB-6E9CE83FA671}" dt="2020-11-10T21:12:04.102" v="77"/>
          <ac:spMkLst>
            <pc:docMk/>
            <pc:sldMk cId="610084716" sldId="2076137259"/>
            <ac:spMk id="200" creationId="{BDFA4CB6-6947-4420-B9CF-484A2FB220D6}"/>
          </ac:spMkLst>
        </pc:spChg>
        <pc:spChg chg="del">
          <ac:chgData name="Guest User" userId="" providerId="Windows Live" clId="Web-{A1C0EDF4-940E-4682-B5FB-6E9CE83FA671}" dt="2020-11-10T21:12:04.102" v="76"/>
          <ac:spMkLst>
            <pc:docMk/>
            <pc:sldMk cId="610084716" sldId="2076137259"/>
            <ac:spMk id="202" creationId="{F6725AFC-B0BF-45CF-81A5-B817EEA4AB64}"/>
          </ac:spMkLst>
        </pc:spChg>
        <pc:spChg chg="del">
          <ac:chgData name="Guest User" userId="" providerId="Windows Live" clId="Web-{A1C0EDF4-940E-4682-B5FB-6E9CE83FA671}" dt="2020-11-10T21:12:16.259" v="90"/>
          <ac:spMkLst>
            <pc:docMk/>
            <pc:sldMk cId="610084716" sldId="2076137259"/>
            <ac:spMk id="228" creationId="{BC9FBBFB-10BE-4219-8808-3ADAC23970E4}"/>
          </ac:spMkLst>
        </pc:spChg>
        <pc:spChg chg="del">
          <ac:chgData name="Guest User" userId="" providerId="Windows Live" clId="Web-{A1C0EDF4-940E-4682-B5FB-6E9CE83FA671}" dt="2020-11-10T21:12:04.102" v="73"/>
          <ac:spMkLst>
            <pc:docMk/>
            <pc:sldMk cId="610084716" sldId="2076137259"/>
            <ac:spMk id="241" creationId="{E9066D4C-F1AE-4F2C-8980-AF14E876F77A}"/>
          </ac:spMkLst>
        </pc:spChg>
        <pc:spChg chg="del">
          <ac:chgData name="Guest User" userId="" providerId="Windows Live" clId="Web-{A1C0EDF4-940E-4682-B5FB-6E9CE83FA671}" dt="2020-11-10T21:12:04.102" v="69"/>
          <ac:spMkLst>
            <pc:docMk/>
            <pc:sldMk cId="610084716" sldId="2076137259"/>
            <ac:spMk id="264" creationId="{C6233E8F-F582-4729-BEEC-B66E270D5FD5}"/>
          </ac:spMkLst>
        </pc:spChg>
        <pc:grpChg chg="del">
          <ac:chgData name="Guest User" userId="" providerId="Windows Live" clId="Web-{A1C0EDF4-940E-4682-B5FB-6E9CE83FA671}" dt="2020-11-10T21:12:04.102" v="75"/>
          <ac:grpSpMkLst>
            <pc:docMk/>
            <pc:sldMk cId="610084716" sldId="2076137259"/>
            <ac:grpSpMk id="217" creationId="{AAF84003-ABDC-40FA-828D-58E96BD5890A}"/>
          </ac:grpSpMkLst>
        </pc:grpChg>
        <pc:grpChg chg="del">
          <ac:chgData name="Guest User" userId="" providerId="Windows Live" clId="Web-{A1C0EDF4-940E-4682-B5FB-6E9CE83FA671}" dt="2020-11-10T21:12:04.102" v="72"/>
          <ac:grpSpMkLst>
            <pc:docMk/>
            <pc:sldMk cId="610084716" sldId="2076137259"/>
            <ac:grpSpMk id="242" creationId="{E1F378F2-5FBA-494F-987E-203510E918F2}"/>
          </ac:grpSpMkLst>
        </pc:grpChg>
        <pc:grpChg chg="del">
          <ac:chgData name="Guest User" userId="" providerId="Windows Live" clId="Web-{A1C0EDF4-940E-4682-B5FB-6E9CE83FA671}" dt="2020-11-10T21:12:04.102" v="70"/>
          <ac:grpSpMkLst>
            <pc:docMk/>
            <pc:sldMk cId="610084716" sldId="2076137259"/>
            <ac:grpSpMk id="261" creationId="{13ED6E16-C400-4ED5-8A61-FE12174321B9}"/>
          </ac:grpSpMkLst>
        </pc:grpChg>
        <pc:picChg chg="del">
          <ac:chgData name="Guest User" userId="" providerId="Windows Live" clId="Web-{A1C0EDF4-940E-4682-B5FB-6E9CE83FA671}" dt="2020-11-10T21:12:04.086" v="68"/>
          <ac:picMkLst>
            <pc:docMk/>
            <pc:sldMk cId="610084716" sldId="2076137259"/>
            <ac:picMk id="11" creationId="{FCDDD57B-836B-4F9B-9C41-F9AFB0A82D1E}"/>
          </ac:picMkLst>
        </pc:picChg>
        <pc:picChg chg="del">
          <ac:chgData name="Guest User" userId="" providerId="Windows Live" clId="Web-{A1C0EDF4-940E-4682-B5FB-6E9CE83FA671}" dt="2020-11-10T21:12:16.259" v="87"/>
          <ac:picMkLst>
            <pc:docMk/>
            <pc:sldMk cId="610084716" sldId="2076137259"/>
            <ac:picMk id="13" creationId="{1C8A60DC-8D93-4122-B7F4-5B10D446EE93}"/>
          </ac:picMkLst>
        </pc:picChg>
        <pc:picChg chg="del">
          <ac:chgData name="Guest User" userId="" providerId="Windows Live" clId="Web-{A1C0EDF4-940E-4682-B5FB-6E9CE83FA671}" dt="2020-11-10T21:12:16.259" v="89"/>
          <ac:picMkLst>
            <pc:docMk/>
            <pc:sldMk cId="610084716" sldId="2076137259"/>
            <ac:picMk id="75" creationId="{D56E6593-BD6A-4EFA-9C00-7D788D01AA8E}"/>
          </ac:picMkLst>
        </pc:picChg>
        <pc:picChg chg="del">
          <ac:chgData name="Guest User" userId="" providerId="Windows Live" clId="Web-{A1C0EDF4-940E-4682-B5FB-6E9CE83FA671}" dt="2020-11-10T21:12:16.259" v="88"/>
          <ac:picMkLst>
            <pc:docMk/>
            <pc:sldMk cId="610084716" sldId="2076137259"/>
            <ac:picMk id="76" creationId="{DC5644C7-EC1D-458F-B9F7-6383625A736A}"/>
          </ac:picMkLst>
        </pc:picChg>
        <pc:picChg chg="del">
          <ac:chgData name="Guest User" userId="" providerId="Windows Live" clId="Web-{A1C0EDF4-940E-4682-B5FB-6E9CE83FA671}" dt="2020-11-10T21:12:04.086" v="67"/>
          <ac:picMkLst>
            <pc:docMk/>
            <pc:sldMk cId="610084716" sldId="2076137259"/>
            <ac:picMk id="77" creationId="{BD31C7FA-30C9-434E-A838-957D22BD8967}"/>
          </ac:picMkLst>
        </pc:picChg>
        <pc:picChg chg="del">
          <ac:chgData name="Guest User" userId="" providerId="Windows Live" clId="Web-{A1C0EDF4-940E-4682-B5FB-6E9CE83FA671}" dt="2020-11-10T21:12:04.086" v="66"/>
          <ac:picMkLst>
            <pc:docMk/>
            <pc:sldMk cId="610084716" sldId="2076137259"/>
            <ac:picMk id="78" creationId="{9A662E50-0A34-4C6E-88B4-2C06771D553B}"/>
          </ac:picMkLst>
        </pc:picChg>
        <pc:cxnChg chg="del">
          <ac:chgData name="Guest User" userId="" providerId="Windows Live" clId="Web-{A1C0EDF4-940E-4682-B5FB-6E9CE83FA671}" dt="2020-11-10T21:07:35.240" v="0"/>
          <ac:cxnSpMkLst>
            <pc:docMk/>
            <pc:sldMk cId="610084716" sldId="2076137259"/>
            <ac:cxnSpMk id="37" creationId="{4C3CF950-CF25-43EE-86C3-B2D2A23FE129}"/>
          </ac:cxnSpMkLst>
        </pc:cxnChg>
        <pc:cxnChg chg="del">
          <ac:chgData name="Guest User" userId="" providerId="Windows Live" clId="Web-{A1C0EDF4-940E-4682-B5FB-6E9CE83FA671}" dt="2020-11-10T21:12:04.102" v="79"/>
          <ac:cxnSpMkLst>
            <pc:docMk/>
            <pc:sldMk cId="610084716" sldId="2076137259"/>
            <ac:cxnSpMk id="168" creationId="{CDED1D1A-F228-42B5-9906-734E9951992A}"/>
          </ac:cxnSpMkLst>
        </pc:cxnChg>
        <pc:cxnChg chg="del mod">
          <ac:chgData name="Guest User" userId="" providerId="Windows Live" clId="Web-{A1C0EDF4-940E-4682-B5FB-6E9CE83FA671}" dt="2020-11-10T21:12:12.024" v="86"/>
          <ac:cxnSpMkLst>
            <pc:docMk/>
            <pc:sldMk cId="610084716" sldId="2076137259"/>
            <ac:cxnSpMk id="206" creationId="{960BFB5A-F386-47C4-B4D8-FB9D849BCF81}"/>
          </ac:cxnSpMkLst>
        </pc:cxnChg>
        <pc:cxnChg chg="del">
          <ac:chgData name="Guest User" userId="" providerId="Windows Live" clId="Web-{A1C0EDF4-940E-4682-B5FB-6E9CE83FA671}" dt="2020-11-10T21:12:12.024" v="84"/>
          <ac:cxnSpMkLst>
            <pc:docMk/>
            <pc:sldMk cId="610084716" sldId="2076137259"/>
            <ac:cxnSpMk id="211" creationId="{E561F96B-6A48-496F-916C-0D389AEDCFA3}"/>
          </ac:cxnSpMkLst>
        </pc:cxnChg>
        <pc:cxnChg chg="del">
          <ac:chgData name="Guest User" userId="" providerId="Windows Live" clId="Web-{A1C0EDF4-940E-4682-B5FB-6E9CE83FA671}" dt="2020-11-10T21:12:04.102" v="74"/>
          <ac:cxnSpMkLst>
            <pc:docMk/>
            <pc:sldMk cId="610084716" sldId="2076137259"/>
            <ac:cxnSpMk id="240" creationId="{3BB2E2DF-AD19-4B3D-A9B0-7A996A49060C}"/>
          </ac:cxnSpMkLst>
        </pc:cxnChg>
        <pc:cxnChg chg="del">
          <ac:chgData name="Guest User" userId="" providerId="Windows Live" clId="Web-{A1C0EDF4-940E-4682-B5FB-6E9CE83FA671}" dt="2020-11-10T21:12:04.102" v="71"/>
          <ac:cxnSpMkLst>
            <pc:docMk/>
            <pc:sldMk cId="610084716" sldId="2076137259"/>
            <ac:cxnSpMk id="260" creationId="{46B97894-30C3-4C5A-B0B8-8467AFF0A70B}"/>
          </ac:cxnSpMkLst>
        </pc:cxnChg>
      </pc:sldChg>
      <pc:sldChg chg="delSp modSp add ord replId">
        <pc:chgData name="Guest User" userId="" providerId="Windows Live" clId="Web-{A1C0EDF4-940E-4682-B5FB-6E9CE83FA671}" dt="2020-11-10T21:47:24.621" v="1022" actId="1076"/>
        <pc:sldMkLst>
          <pc:docMk/>
          <pc:sldMk cId="3998589120" sldId="2076137260"/>
        </pc:sldMkLst>
        <pc:spChg chg="mod">
          <ac:chgData name="Guest User" userId="" providerId="Windows Live" clId="Web-{A1C0EDF4-940E-4682-B5FB-6E9CE83FA671}" dt="2020-11-10T21:19:59.290" v="285" actId="20577"/>
          <ac:spMkLst>
            <pc:docMk/>
            <pc:sldMk cId="3998589120" sldId="2076137260"/>
            <ac:spMk id="2" creationId="{B5D91EDC-8848-4A35-949C-F8CEFC7C423B}"/>
          </ac:spMkLst>
        </pc:spChg>
        <pc:spChg chg="mod">
          <ac:chgData name="Guest User" userId="" providerId="Windows Live" clId="Web-{A1C0EDF4-940E-4682-B5FB-6E9CE83FA671}" dt="2020-11-10T21:42:28.991" v="897" actId="20577"/>
          <ac:spMkLst>
            <pc:docMk/>
            <pc:sldMk cId="3998589120" sldId="2076137260"/>
            <ac:spMk id="5" creationId="{40036E7A-07F7-4E67-9F6D-85E79887E2DC}"/>
          </ac:spMkLst>
        </pc:spChg>
        <pc:spChg chg="del mod">
          <ac:chgData name="Guest User" userId="" providerId="Windows Live" clId="Web-{A1C0EDF4-940E-4682-B5FB-6E9CE83FA671}" dt="2020-11-10T21:25:02.108" v="500"/>
          <ac:spMkLst>
            <pc:docMk/>
            <pc:sldMk cId="3998589120" sldId="2076137260"/>
            <ac:spMk id="23" creationId="{78E70C2B-EA5C-4976-91C4-32D1F15560BF}"/>
          </ac:spMkLst>
        </pc:spChg>
        <pc:spChg chg="mod">
          <ac:chgData name="Guest User" userId="" providerId="Windows Live" clId="Web-{A1C0EDF4-940E-4682-B5FB-6E9CE83FA671}" dt="2020-11-10T21:46:57.509" v="993" actId="1076"/>
          <ac:spMkLst>
            <pc:docMk/>
            <pc:sldMk cId="3998589120" sldId="2076137260"/>
            <ac:spMk id="74" creationId="{8C42920F-8710-4A8C-B806-B9E75BFF9EFC}"/>
          </ac:spMkLst>
        </pc:spChg>
        <pc:spChg chg="mod">
          <ac:chgData name="Guest User" userId="" providerId="Windows Live" clId="Web-{A1C0EDF4-940E-4682-B5FB-6E9CE83FA671}" dt="2020-11-10T21:46:56.056" v="992" actId="1076"/>
          <ac:spMkLst>
            <pc:docMk/>
            <pc:sldMk cId="3998589120" sldId="2076137260"/>
            <ac:spMk id="130" creationId="{FCE0F37B-0715-48D5-8BC2-F5B014B0C076}"/>
          </ac:spMkLst>
        </pc:spChg>
        <pc:spChg chg="del">
          <ac:chgData name="Guest User" userId="" providerId="Windows Live" clId="Web-{A1C0EDF4-940E-4682-B5FB-6E9CE83FA671}" dt="2020-11-10T21:24:17.511" v="476"/>
          <ac:spMkLst>
            <pc:docMk/>
            <pc:sldMk cId="3998589120" sldId="2076137260"/>
            <ac:spMk id="167" creationId="{9108D8E5-3A6E-44ED-BA43-D4BA1C1424A9}"/>
          </ac:spMkLst>
        </pc:spChg>
        <pc:spChg chg="del">
          <ac:chgData name="Guest User" userId="" providerId="Windows Live" clId="Web-{A1C0EDF4-940E-4682-B5FB-6E9CE83FA671}" dt="2020-11-10T21:24:14.073" v="474"/>
          <ac:spMkLst>
            <pc:docMk/>
            <pc:sldMk cId="3998589120" sldId="2076137260"/>
            <ac:spMk id="187" creationId="{9B4DC509-AF4D-4F3A-AF08-89ABC46003CC}"/>
          </ac:spMkLst>
        </pc:spChg>
        <pc:spChg chg="mod">
          <ac:chgData name="Guest User" userId="" providerId="Windows Live" clId="Web-{A1C0EDF4-940E-4682-B5FB-6E9CE83FA671}" dt="2020-11-10T21:47:01.353" v="1016" actId="1076"/>
          <ac:spMkLst>
            <pc:docMk/>
            <pc:sldMk cId="3998589120" sldId="2076137260"/>
            <ac:spMk id="195" creationId="{556C09FF-0FB2-40CD-BD37-12CA7E9EDE37}"/>
          </ac:spMkLst>
        </pc:spChg>
        <pc:spChg chg="mod">
          <ac:chgData name="Guest User" userId="" providerId="Windows Live" clId="Web-{A1C0EDF4-940E-4682-B5FB-6E9CE83FA671}" dt="2020-11-10T21:47:01.292" v="1013" actId="1076"/>
          <ac:spMkLst>
            <pc:docMk/>
            <pc:sldMk cId="3998589120" sldId="2076137260"/>
            <ac:spMk id="197" creationId="{44E8975E-AA26-49C6-8E3D-AAC4F76BD5EB}"/>
          </ac:spMkLst>
        </pc:spChg>
        <pc:spChg chg="mod">
          <ac:chgData name="Guest User" userId="" providerId="Windows Live" clId="Web-{A1C0EDF4-940E-4682-B5FB-6E9CE83FA671}" dt="2020-11-10T21:47:01.400" v="1019" actId="1076"/>
          <ac:spMkLst>
            <pc:docMk/>
            <pc:sldMk cId="3998589120" sldId="2076137260"/>
            <ac:spMk id="200" creationId="{BDFA4CB6-6947-4420-B9CF-484A2FB220D6}"/>
          </ac:spMkLst>
        </pc:spChg>
        <pc:spChg chg="mod">
          <ac:chgData name="Guest User" userId="" providerId="Windows Live" clId="Web-{A1C0EDF4-940E-4682-B5FB-6E9CE83FA671}" dt="2020-11-10T21:47:01.385" v="1018" actId="1076"/>
          <ac:spMkLst>
            <pc:docMk/>
            <pc:sldMk cId="3998589120" sldId="2076137260"/>
            <ac:spMk id="202" creationId="{F6725AFC-B0BF-45CF-81A5-B817EEA4AB64}"/>
          </ac:spMkLst>
        </pc:spChg>
        <pc:spChg chg="mod">
          <ac:chgData name="Guest User" userId="" providerId="Windows Live" clId="Web-{A1C0EDF4-940E-4682-B5FB-6E9CE83FA671}" dt="2020-11-10T21:47:01.322" v="1014" actId="1076"/>
          <ac:spMkLst>
            <pc:docMk/>
            <pc:sldMk cId="3998589120" sldId="2076137260"/>
            <ac:spMk id="228" creationId="{BC9FBBFB-10BE-4219-8808-3ADAC23970E4}"/>
          </ac:spMkLst>
        </pc:spChg>
        <pc:spChg chg="mod">
          <ac:chgData name="Guest User" userId="" providerId="Windows Live" clId="Web-{A1C0EDF4-940E-4682-B5FB-6E9CE83FA671}" dt="2020-11-10T21:47:01.275" v="1011" actId="1076"/>
          <ac:spMkLst>
            <pc:docMk/>
            <pc:sldMk cId="3998589120" sldId="2076137260"/>
            <ac:spMk id="241" creationId="{E9066D4C-F1AE-4F2C-8980-AF14E876F77A}"/>
          </ac:spMkLst>
        </pc:spChg>
        <pc:spChg chg="mod">
          <ac:chgData name="Guest User" userId="" providerId="Windows Live" clId="Web-{A1C0EDF4-940E-4682-B5FB-6E9CE83FA671}" dt="2020-11-10T21:37:09.016" v="874" actId="1076"/>
          <ac:spMkLst>
            <pc:docMk/>
            <pc:sldMk cId="3998589120" sldId="2076137260"/>
            <ac:spMk id="264" creationId="{C6233E8F-F582-4729-BEEC-B66E270D5FD5}"/>
          </ac:spMkLst>
        </pc:spChg>
        <pc:spChg chg="del">
          <ac:chgData name="Guest User" userId="" providerId="Windows Live" clId="Web-{A1C0EDF4-940E-4682-B5FB-6E9CE83FA671}" dt="2020-11-10T21:17:47.922" v="251"/>
          <ac:spMkLst>
            <pc:docMk/>
            <pc:sldMk cId="3998589120" sldId="2076137260"/>
            <ac:spMk id="281" creationId="{93B81DD9-C9B5-484D-9F24-5A76969601B0}"/>
          </ac:spMkLst>
        </pc:spChg>
        <pc:spChg chg="del">
          <ac:chgData name="Guest User" userId="" providerId="Windows Live" clId="Web-{A1C0EDF4-940E-4682-B5FB-6E9CE83FA671}" dt="2020-11-10T21:17:44.265" v="248"/>
          <ac:spMkLst>
            <pc:docMk/>
            <pc:sldMk cId="3998589120" sldId="2076137260"/>
            <ac:spMk id="282" creationId="{FC5F8ED3-EE22-4C92-84A9-80382B6253CD}"/>
          </ac:spMkLst>
        </pc:spChg>
        <pc:spChg chg="del">
          <ac:chgData name="Guest User" userId="" providerId="Windows Live" clId="Web-{A1C0EDF4-940E-4682-B5FB-6E9CE83FA671}" dt="2020-11-10T21:17:52.938" v="252"/>
          <ac:spMkLst>
            <pc:docMk/>
            <pc:sldMk cId="3998589120" sldId="2076137260"/>
            <ac:spMk id="283" creationId="{BC01E18E-AF0C-4F57-AF37-28819C7BA974}"/>
          </ac:spMkLst>
        </pc:spChg>
        <pc:grpChg chg="del">
          <ac:chgData name="Guest User" userId="" providerId="Windows Live" clId="Web-{A1C0EDF4-940E-4682-B5FB-6E9CE83FA671}" dt="2020-11-10T21:24:14.073" v="473"/>
          <ac:grpSpMkLst>
            <pc:docMk/>
            <pc:sldMk cId="3998589120" sldId="2076137260"/>
            <ac:grpSpMk id="217" creationId="{AAF84003-ABDC-40FA-828D-58E96BD5890A}"/>
          </ac:grpSpMkLst>
        </pc:grpChg>
        <pc:grpChg chg="mod">
          <ac:chgData name="Guest User" userId="" providerId="Windows Live" clId="Web-{A1C0EDF4-940E-4682-B5FB-6E9CE83FA671}" dt="2020-11-10T21:46:45.477" v="984" actId="1076"/>
          <ac:grpSpMkLst>
            <pc:docMk/>
            <pc:sldMk cId="3998589120" sldId="2076137260"/>
            <ac:grpSpMk id="242" creationId="{E1F378F2-5FBA-494F-987E-203510E918F2}"/>
          </ac:grpSpMkLst>
        </pc:grpChg>
        <pc:grpChg chg="mod">
          <ac:chgData name="Guest User" userId="" providerId="Windows Live" clId="Web-{A1C0EDF4-940E-4682-B5FB-6E9CE83FA671}" dt="2020-11-10T21:46:54.415" v="991" actId="14100"/>
          <ac:grpSpMkLst>
            <pc:docMk/>
            <pc:sldMk cId="3998589120" sldId="2076137260"/>
            <ac:grpSpMk id="261" creationId="{13ED6E16-C400-4ED5-8A61-FE12174321B9}"/>
          </ac:grpSpMkLst>
        </pc:grpChg>
        <pc:grpChg chg="del">
          <ac:chgData name="Guest User" userId="" providerId="Windows Live" clId="Web-{A1C0EDF4-940E-4682-B5FB-6E9CE83FA671}" dt="2020-11-10T21:17:44.265" v="247"/>
          <ac:grpSpMkLst>
            <pc:docMk/>
            <pc:sldMk cId="3998589120" sldId="2076137260"/>
            <ac:grpSpMk id="284" creationId="{A3A6C2A0-0383-47D8-A656-FEC31E55051D}"/>
          </ac:grpSpMkLst>
        </pc:grpChg>
        <pc:picChg chg="del">
          <ac:chgData name="Guest User" userId="" providerId="Windows Live" clId="Web-{A1C0EDF4-940E-4682-B5FB-6E9CE83FA671}" dt="2020-11-10T21:24:14.073" v="472"/>
          <ac:picMkLst>
            <pc:docMk/>
            <pc:sldMk cId="3998589120" sldId="2076137260"/>
            <ac:picMk id="11" creationId="{FCDDD57B-836B-4F9B-9C41-F9AFB0A82D1E}"/>
          </ac:picMkLst>
        </pc:picChg>
        <pc:picChg chg="mod">
          <ac:chgData name="Guest User" userId="" providerId="Windows Live" clId="Web-{A1C0EDF4-940E-4682-B5FB-6E9CE83FA671}" dt="2020-11-10T21:47:24.621" v="1022" actId="1076"/>
          <ac:picMkLst>
            <pc:docMk/>
            <pc:sldMk cId="3998589120" sldId="2076137260"/>
            <ac:picMk id="13" creationId="{1C8A60DC-8D93-4122-B7F4-5B10D446EE93}"/>
          </ac:picMkLst>
        </pc:picChg>
        <pc:picChg chg="mod">
          <ac:chgData name="Guest User" userId="" providerId="Windows Live" clId="Web-{A1C0EDF4-940E-4682-B5FB-6E9CE83FA671}" dt="2020-11-10T21:47:01.261" v="1010" actId="1076"/>
          <ac:picMkLst>
            <pc:docMk/>
            <pc:sldMk cId="3998589120" sldId="2076137260"/>
            <ac:picMk id="75" creationId="{D56E6593-BD6A-4EFA-9C00-7D788D01AA8E}"/>
          </ac:picMkLst>
        </pc:picChg>
        <pc:picChg chg="mod">
          <ac:chgData name="Guest User" userId="" providerId="Windows Live" clId="Web-{A1C0EDF4-940E-4682-B5FB-6E9CE83FA671}" dt="2020-11-10T21:47:01.244" v="1009" actId="1076"/>
          <ac:picMkLst>
            <pc:docMk/>
            <pc:sldMk cId="3998589120" sldId="2076137260"/>
            <ac:picMk id="76" creationId="{DC5644C7-EC1D-458F-B9F7-6383625A736A}"/>
          </ac:picMkLst>
        </pc:picChg>
        <pc:picChg chg="mod">
          <ac:chgData name="Guest User" userId="" providerId="Windows Live" clId="Web-{A1C0EDF4-940E-4682-B5FB-6E9CE83FA671}" dt="2020-11-10T21:47:01.228" v="1008" actId="1076"/>
          <ac:picMkLst>
            <pc:docMk/>
            <pc:sldMk cId="3998589120" sldId="2076137260"/>
            <ac:picMk id="77" creationId="{BD31C7FA-30C9-434E-A838-957D22BD8967}"/>
          </ac:picMkLst>
        </pc:picChg>
        <pc:picChg chg="mod">
          <ac:chgData name="Guest User" userId="" providerId="Windows Live" clId="Web-{A1C0EDF4-940E-4682-B5FB-6E9CE83FA671}" dt="2020-11-10T21:46:54.400" v="990" actId="14100"/>
          <ac:picMkLst>
            <pc:docMk/>
            <pc:sldMk cId="3998589120" sldId="2076137260"/>
            <ac:picMk id="78" creationId="{9A662E50-0A34-4C6E-88B4-2C06771D553B}"/>
          </ac:picMkLst>
        </pc:picChg>
        <pc:picChg chg="del">
          <ac:chgData name="Guest User" userId="" providerId="Windows Live" clId="Web-{A1C0EDF4-940E-4682-B5FB-6E9CE83FA671}" dt="2020-11-10T21:17:44.203" v="246"/>
          <ac:picMkLst>
            <pc:docMk/>
            <pc:sldMk cId="3998589120" sldId="2076137260"/>
            <ac:picMk id="79" creationId="{FB580182-8311-4D08-8CDD-046F56C538AA}"/>
          </ac:picMkLst>
        </pc:picChg>
        <pc:cxnChg chg="del mod">
          <ac:chgData name="Guest User" userId="" providerId="Windows Live" clId="Web-{A1C0EDF4-940E-4682-B5FB-6E9CE83FA671}" dt="2020-11-10T21:17:56.954" v="255"/>
          <ac:cxnSpMkLst>
            <pc:docMk/>
            <pc:sldMk cId="3998589120" sldId="2076137260"/>
            <ac:cxnSpMk id="30" creationId="{642C863F-6AC5-4AA0-8286-648EF2406C7E}"/>
          </ac:cxnSpMkLst>
        </pc:cxnChg>
        <pc:cxnChg chg="del mod">
          <ac:chgData name="Guest User" userId="" providerId="Windows Live" clId="Web-{A1C0EDF4-940E-4682-B5FB-6E9CE83FA671}" dt="2020-11-10T21:17:57.720" v="256"/>
          <ac:cxnSpMkLst>
            <pc:docMk/>
            <pc:sldMk cId="3998589120" sldId="2076137260"/>
            <ac:cxnSpMk id="32" creationId="{65D0A669-2041-460E-8864-CD3332D9D742}"/>
          </ac:cxnSpMkLst>
        </pc:cxnChg>
        <pc:cxnChg chg="del">
          <ac:chgData name="Guest User" userId="" providerId="Windows Live" clId="Web-{A1C0EDF4-940E-4682-B5FB-6E9CE83FA671}" dt="2020-11-10T21:17:44.265" v="250"/>
          <ac:cxnSpMkLst>
            <pc:docMk/>
            <pc:sldMk cId="3998589120" sldId="2076137260"/>
            <ac:cxnSpMk id="35" creationId="{301BB65B-A5CF-46A5-A8CC-C96E124784FE}"/>
          </ac:cxnSpMkLst>
        </pc:cxnChg>
        <pc:cxnChg chg="del">
          <ac:chgData name="Guest User" userId="" providerId="Windows Live" clId="Web-{A1C0EDF4-940E-4682-B5FB-6E9CE83FA671}" dt="2020-11-10T21:17:59.673" v="257"/>
          <ac:cxnSpMkLst>
            <pc:docMk/>
            <pc:sldMk cId="3998589120" sldId="2076137260"/>
            <ac:cxnSpMk id="37" creationId="{4C3CF950-CF25-43EE-86C3-B2D2A23FE129}"/>
          </ac:cxnSpMkLst>
        </pc:cxnChg>
        <pc:cxnChg chg="del">
          <ac:chgData name="Guest User" userId="" providerId="Windows Live" clId="Web-{A1C0EDF4-940E-4682-B5FB-6E9CE83FA671}" dt="2020-11-10T21:17:55.735" v="254"/>
          <ac:cxnSpMkLst>
            <pc:docMk/>
            <pc:sldMk cId="3998589120" sldId="2076137260"/>
            <ac:cxnSpMk id="38" creationId="{76017E8B-B07E-4E89-9B5C-0ACE1B8E0AB4}"/>
          </ac:cxnSpMkLst>
        </pc:cxnChg>
        <pc:cxnChg chg="del mod">
          <ac:chgData name="Guest User" userId="" providerId="Windows Live" clId="Web-{A1C0EDF4-940E-4682-B5FB-6E9CE83FA671}" dt="2020-11-10T21:17:53.922" v="253"/>
          <ac:cxnSpMkLst>
            <pc:docMk/>
            <pc:sldMk cId="3998589120" sldId="2076137260"/>
            <ac:cxnSpMk id="58" creationId="{E925EAC1-0AC4-45E2-A5D8-68CAC752BDAA}"/>
          </ac:cxnSpMkLst>
        </pc:cxnChg>
        <pc:cxnChg chg="del">
          <ac:chgData name="Guest User" userId="" providerId="Windows Live" clId="Web-{A1C0EDF4-940E-4682-B5FB-6E9CE83FA671}" dt="2020-11-10T21:24:14.073" v="475"/>
          <ac:cxnSpMkLst>
            <pc:docMk/>
            <pc:sldMk cId="3998589120" sldId="2076137260"/>
            <ac:cxnSpMk id="168" creationId="{CDED1D1A-F228-42B5-9906-734E9951992A}"/>
          </ac:cxnSpMkLst>
        </pc:cxnChg>
        <pc:cxnChg chg="mod">
          <ac:chgData name="Guest User" userId="" providerId="Windows Live" clId="Web-{A1C0EDF4-940E-4682-B5FB-6E9CE83FA671}" dt="2020-11-10T21:47:01.369" v="1017" actId="1076"/>
          <ac:cxnSpMkLst>
            <pc:docMk/>
            <pc:sldMk cId="3998589120" sldId="2076137260"/>
            <ac:cxnSpMk id="206" creationId="{960BFB5A-F386-47C4-B4D8-FB9D849BCF81}"/>
          </ac:cxnSpMkLst>
        </pc:cxnChg>
        <pc:cxnChg chg="mod">
          <ac:chgData name="Guest User" userId="" providerId="Windows Live" clId="Web-{A1C0EDF4-940E-4682-B5FB-6E9CE83FA671}" dt="2020-11-10T21:47:01.338" v="1015" actId="1076"/>
          <ac:cxnSpMkLst>
            <pc:docMk/>
            <pc:sldMk cId="3998589120" sldId="2076137260"/>
            <ac:cxnSpMk id="211" creationId="{E561F96B-6A48-496F-916C-0D389AEDCFA3}"/>
          </ac:cxnSpMkLst>
        </pc:cxnChg>
        <pc:cxnChg chg="mod">
          <ac:chgData name="Guest User" userId="" providerId="Windows Live" clId="Web-{A1C0EDF4-940E-4682-B5FB-6E9CE83FA671}" dt="2020-11-10T21:47:01.292" v="1012" actId="1076"/>
          <ac:cxnSpMkLst>
            <pc:docMk/>
            <pc:sldMk cId="3998589120" sldId="2076137260"/>
            <ac:cxnSpMk id="240" creationId="{3BB2E2DF-AD19-4B3D-A9B0-7A996A49060C}"/>
          </ac:cxnSpMkLst>
        </pc:cxnChg>
        <pc:cxnChg chg="mod">
          <ac:chgData name="Guest User" userId="" providerId="Windows Live" clId="Web-{A1C0EDF4-940E-4682-B5FB-6E9CE83FA671}" dt="2020-11-10T21:46:52.759" v="989" actId="1076"/>
          <ac:cxnSpMkLst>
            <pc:docMk/>
            <pc:sldMk cId="3998589120" sldId="2076137260"/>
            <ac:cxnSpMk id="260" creationId="{46B97894-30C3-4C5A-B0B8-8467AFF0A70B}"/>
          </ac:cxnSpMkLst>
        </pc:cxnChg>
        <pc:cxnChg chg="del mod">
          <ac:chgData name="Guest User" userId="" providerId="Windows Live" clId="Web-{A1C0EDF4-940E-4682-B5FB-6E9CE83FA671}" dt="2020-11-10T21:17:44.265" v="249"/>
          <ac:cxnSpMkLst>
            <pc:docMk/>
            <pc:sldMk cId="3998589120" sldId="2076137260"/>
            <ac:cxnSpMk id="280" creationId="{6C48D24D-C079-4ABE-9017-62A4766EDAB4}"/>
          </ac:cxnSpMkLst>
        </pc:cxnChg>
        <pc:cxnChg chg="del mod">
          <ac:chgData name="Guest User" userId="" providerId="Windows Live" clId="Web-{A1C0EDF4-940E-4682-B5FB-6E9CE83FA671}" dt="2020-11-10T21:18:00.814" v="258"/>
          <ac:cxnSpMkLst>
            <pc:docMk/>
            <pc:sldMk cId="3998589120" sldId="2076137260"/>
            <ac:cxnSpMk id="287" creationId="{FAF82F7D-3F19-4BE2-BE4C-93E609EAD43C}"/>
          </ac:cxnSpMkLst>
        </pc:cxnChg>
      </pc:sldChg>
      <pc:sldChg chg="addSp delSp modSp add replId">
        <pc:chgData name="Guest User" userId="" providerId="Windows Live" clId="Web-{A1C0EDF4-940E-4682-B5FB-6E9CE83FA671}" dt="2020-11-10T21:47:12.932" v="1021" actId="1076"/>
        <pc:sldMkLst>
          <pc:docMk/>
          <pc:sldMk cId="3504055548" sldId="2076137261"/>
        </pc:sldMkLst>
        <pc:spChg chg="del">
          <ac:chgData name="Guest User" userId="" providerId="Windows Live" clId="Web-{A1C0EDF4-940E-4682-B5FB-6E9CE83FA671}" dt="2020-11-10T21:42:55.727" v="901"/>
          <ac:spMkLst>
            <pc:docMk/>
            <pc:sldMk cId="3504055548" sldId="2076137261"/>
            <ac:spMk id="5" creationId="{40036E7A-07F7-4E67-9F6D-85E79887E2DC}"/>
          </ac:spMkLst>
        </pc:spChg>
        <pc:spChg chg="del mod">
          <ac:chgData name="Guest User" userId="" providerId="Windows Live" clId="Web-{A1C0EDF4-940E-4682-B5FB-6E9CE83FA671}" dt="2020-11-10T21:43:20.166" v="929"/>
          <ac:spMkLst>
            <pc:docMk/>
            <pc:sldMk cId="3504055548" sldId="2076137261"/>
            <ac:spMk id="74" creationId="{8C42920F-8710-4A8C-B806-B9E75BFF9EFC}"/>
          </ac:spMkLst>
        </pc:spChg>
        <pc:spChg chg="del">
          <ac:chgData name="Guest User" userId="" providerId="Windows Live" clId="Web-{A1C0EDF4-940E-4682-B5FB-6E9CE83FA671}" dt="2020-11-10T21:43:11.494" v="923"/>
          <ac:spMkLst>
            <pc:docMk/>
            <pc:sldMk cId="3504055548" sldId="2076137261"/>
            <ac:spMk id="130" creationId="{FCE0F37B-0715-48D5-8BC2-F5B014B0C076}"/>
          </ac:spMkLst>
        </pc:spChg>
        <pc:spChg chg="del">
          <ac:chgData name="Guest User" userId="" providerId="Windows Live" clId="Web-{A1C0EDF4-940E-4682-B5FB-6E9CE83FA671}" dt="2020-11-10T21:43:04.447" v="918"/>
          <ac:spMkLst>
            <pc:docMk/>
            <pc:sldMk cId="3504055548" sldId="2076137261"/>
            <ac:spMk id="195" creationId="{556C09FF-0FB2-40CD-BD37-12CA7E9EDE37}"/>
          </ac:spMkLst>
        </pc:spChg>
        <pc:spChg chg="del">
          <ac:chgData name="Guest User" userId="" providerId="Windows Live" clId="Web-{A1C0EDF4-940E-4682-B5FB-6E9CE83FA671}" dt="2020-11-10T21:43:04.431" v="915"/>
          <ac:spMkLst>
            <pc:docMk/>
            <pc:sldMk cId="3504055548" sldId="2076137261"/>
            <ac:spMk id="197" creationId="{44E8975E-AA26-49C6-8E3D-AAC4F76BD5EB}"/>
          </ac:spMkLst>
        </pc:spChg>
        <pc:spChg chg="del">
          <ac:chgData name="Guest User" userId="" providerId="Windows Live" clId="Web-{A1C0EDF4-940E-4682-B5FB-6E9CE83FA671}" dt="2020-11-10T21:43:16.713" v="927"/>
          <ac:spMkLst>
            <pc:docMk/>
            <pc:sldMk cId="3504055548" sldId="2076137261"/>
            <ac:spMk id="200" creationId="{BDFA4CB6-6947-4420-B9CF-484A2FB220D6}"/>
          </ac:spMkLst>
        </pc:spChg>
        <pc:spChg chg="del">
          <ac:chgData name="Guest User" userId="" providerId="Windows Live" clId="Web-{A1C0EDF4-940E-4682-B5FB-6E9CE83FA671}" dt="2020-11-10T21:43:18.760" v="928"/>
          <ac:spMkLst>
            <pc:docMk/>
            <pc:sldMk cId="3504055548" sldId="2076137261"/>
            <ac:spMk id="202" creationId="{F6725AFC-B0BF-45CF-81A5-B817EEA4AB64}"/>
          </ac:spMkLst>
        </pc:spChg>
        <pc:spChg chg="del">
          <ac:chgData name="Guest User" userId="" providerId="Windows Live" clId="Web-{A1C0EDF4-940E-4682-B5FB-6E9CE83FA671}" dt="2020-11-10T21:43:04.447" v="916"/>
          <ac:spMkLst>
            <pc:docMk/>
            <pc:sldMk cId="3504055548" sldId="2076137261"/>
            <ac:spMk id="228" creationId="{BC9FBBFB-10BE-4219-8808-3ADAC23970E4}"/>
          </ac:spMkLst>
        </pc:spChg>
        <pc:spChg chg="del">
          <ac:chgData name="Guest User" userId="" providerId="Windows Live" clId="Web-{A1C0EDF4-940E-4682-B5FB-6E9CE83FA671}" dt="2020-11-10T21:43:04.431" v="913"/>
          <ac:spMkLst>
            <pc:docMk/>
            <pc:sldMk cId="3504055548" sldId="2076137261"/>
            <ac:spMk id="241" creationId="{E9066D4C-F1AE-4F2C-8980-AF14E876F77A}"/>
          </ac:spMkLst>
        </pc:spChg>
        <pc:spChg chg="del">
          <ac:chgData name="Guest User" userId="" providerId="Windows Live" clId="Web-{A1C0EDF4-940E-4682-B5FB-6E9CE83FA671}" dt="2020-11-10T21:43:04.431" v="909"/>
          <ac:spMkLst>
            <pc:docMk/>
            <pc:sldMk cId="3504055548" sldId="2076137261"/>
            <ac:spMk id="264" creationId="{C6233E8F-F582-4729-BEEC-B66E270D5FD5}"/>
          </ac:spMkLst>
        </pc:spChg>
        <pc:spChg chg="del">
          <ac:chgData name="Guest User" userId="" providerId="Windows Live" clId="Web-{A1C0EDF4-940E-4682-B5FB-6E9CE83FA671}" dt="2020-11-10T21:43:09.869" v="922"/>
          <ac:spMkLst>
            <pc:docMk/>
            <pc:sldMk cId="3504055548" sldId="2076137261"/>
            <ac:spMk id="271" creationId="{334136EF-294F-4084-B6FF-B6FD21C58CED}"/>
          </ac:spMkLst>
        </pc:spChg>
        <pc:spChg chg="del">
          <ac:chgData name="Guest User" userId="" providerId="Windows Live" clId="Web-{A1C0EDF4-940E-4682-B5FB-6E9CE83FA671}" dt="2020-11-10T21:43:04.431" v="908"/>
          <ac:spMkLst>
            <pc:docMk/>
            <pc:sldMk cId="3504055548" sldId="2076137261"/>
            <ac:spMk id="273" creationId="{F5D5A8CB-389D-4114-98E8-45A15986CCD4}"/>
          </ac:spMkLst>
        </pc:spChg>
        <pc:spChg chg="del">
          <ac:chgData name="Guest User" userId="" providerId="Windows Live" clId="Web-{A1C0EDF4-940E-4682-B5FB-6E9CE83FA671}" dt="2020-11-10T21:43:22.260" v="930"/>
          <ac:spMkLst>
            <pc:docMk/>
            <pc:sldMk cId="3504055548" sldId="2076137261"/>
            <ac:spMk id="292" creationId="{E7126655-C4E6-4C01-907A-377E834261A1}"/>
          </ac:spMkLst>
        </pc:spChg>
        <pc:grpChg chg="del">
          <ac:chgData name="Guest User" userId="" providerId="Windows Live" clId="Web-{A1C0EDF4-940E-4682-B5FB-6E9CE83FA671}" dt="2020-11-10T21:43:04.431" v="912"/>
          <ac:grpSpMkLst>
            <pc:docMk/>
            <pc:sldMk cId="3504055548" sldId="2076137261"/>
            <ac:grpSpMk id="242" creationId="{E1F378F2-5FBA-494F-987E-203510E918F2}"/>
          </ac:grpSpMkLst>
        </pc:grpChg>
        <pc:grpChg chg="del">
          <ac:chgData name="Guest User" userId="" providerId="Windows Live" clId="Web-{A1C0EDF4-940E-4682-B5FB-6E9CE83FA671}" dt="2020-11-10T21:43:04.431" v="910"/>
          <ac:grpSpMkLst>
            <pc:docMk/>
            <pc:sldMk cId="3504055548" sldId="2076137261"/>
            <ac:grpSpMk id="261" creationId="{13ED6E16-C400-4ED5-8A61-FE12174321B9}"/>
          </ac:grpSpMkLst>
        </pc:grpChg>
        <pc:picChg chg="add mod">
          <ac:chgData name="Guest User" userId="" providerId="Windows Live" clId="Web-{A1C0EDF4-940E-4682-B5FB-6E9CE83FA671}" dt="2020-11-10T21:47:12.932" v="1021" actId="1076"/>
          <ac:picMkLst>
            <pc:docMk/>
            <pc:sldMk cId="3504055548" sldId="2076137261"/>
            <ac:picMk id="6" creationId="{B196E28A-B38E-4CF9-9FDC-EEE45FC86ADA}"/>
          </ac:picMkLst>
        </pc:picChg>
        <pc:picChg chg="del">
          <ac:chgData name="Guest User" userId="" providerId="Windows Live" clId="Web-{A1C0EDF4-940E-4682-B5FB-6E9CE83FA671}" dt="2020-11-10T21:43:04.415" v="902"/>
          <ac:picMkLst>
            <pc:docMk/>
            <pc:sldMk cId="3504055548" sldId="2076137261"/>
            <ac:picMk id="13" creationId="{1C8A60DC-8D93-4122-B7F4-5B10D446EE93}"/>
          </ac:picMkLst>
        </pc:picChg>
        <pc:picChg chg="del">
          <ac:chgData name="Guest User" userId="" providerId="Windows Live" clId="Web-{A1C0EDF4-940E-4682-B5FB-6E9CE83FA671}" dt="2020-11-10T21:43:04.447" v="921"/>
          <ac:picMkLst>
            <pc:docMk/>
            <pc:sldMk cId="3504055548" sldId="2076137261"/>
            <ac:picMk id="17" creationId="{6999649F-5530-47E2-8A96-8B72236B97F6}"/>
          </ac:picMkLst>
        </pc:picChg>
        <pc:picChg chg="del">
          <ac:chgData name="Guest User" userId="" providerId="Windows Live" clId="Web-{A1C0EDF4-940E-4682-B5FB-6E9CE83FA671}" dt="2020-11-10T21:43:04.447" v="920"/>
          <ac:picMkLst>
            <pc:docMk/>
            <pc:sldMk cId="3504055548" sldId="2076137261"/>
            <ac:picMk id="19" creationId="{28BA0515-421E-42F6-8B36-AACA72C0BE3E}"/>
          </ac:picMkLst>
        </pc:picChg>
        <pc:picChg chg="del">
          <ac:chgData name="Guest User" userId="" providerId="Windows Live" clId="Web-{A1C0EDF4-940E-4682-B5FB-6E9CE83FA671}" dt="2020-11-10T21:43:04.431" v="906"/>
          <ac:picMkLst>
            <pc:docMk/>
            <pc:sldMk cId="3504055548" sldId="2076137261"/>
            <ac:picMk id="75" creationId="{D56E6593-BD6A-4EFA-9C00-7D788D01AA8E}"/>
          </ac:picMkLst>
        </pc:picChg>
        <pc:picChg chg="del">
          <ac:chgData name="Guest User" userId="" providerId="Windows Live" clId="Web-{A1C0EDF4-940E-4682-B5FB-6E9CE83FA671}" dt="2020-11-10T21:43:04.431" v="905"/>
          <ac:picMkLst>
            <pc:docMk/>
            <pc:sldMk cId="3504055548" sldId="2076137261"/>
            <ac:picMk id="76" creationId="{DC5644C7-EC1D-458F-B9F7-6383625A736A}"/>
          </ac:picMkLst>
        </pc:picChg>
        <pc:picChg chg="del">
          <ac:chgData name="Guest User" userId="" providerId="Windows Live" clId="Web-{A1C0EDF4-940E-4682-B5FB-6E9CE83FA671}" dt="2020-11-10T21:43:04.431" v="904"/>
          <ac:picMkLst>
            <pc:docMk/>
            <pc:sldMk cId="3504055548" sldId="2076137261"/>
            <ac:picMk id="77" creationId="{BD31C7FA-30C9-434E-A838-957D22BD8967}"/>
          </ac:picMkLst>
        </pc:picChg>
        <pc:picChg chg="del">
          <ac:chgData name="Guest User" userId="" providerId="Windows Live" clId="Web-{A1C0EDF4-940E-4682-B5FB-6E9CE83FA671}" dt="2020-11-10T21:43:04.415" v="903"/>
          <ac:picMkLst>
            <pc:docMk/>
            <pc:sldMk cId="3504055548" sldId="2076137261"/>
            <ac:picMk id="78" creationId="{9A662E50-0A34-4C6E-88B4-2C06771D553B}"/>
          </ac:picMkLst>
        </pc:picChg>
        <pc:cxnChg chg="del">
          <ac:chgData name="Guest User" userId="" providerId="Windows Live" clId="Web-{A1C0EDF4-940E-4682-B5FB-6E9CE83FA671}" dt="2020-11-10T21:43:04.447" v="919"/>
          <ac:cxnSpMkLst>
            <pc:docMk/>
            <pc:sldMk cId="3504055548" sldId="2076137261"/>
            <ac:cxnSpMk id="206" creationId="{960BFB5A-F386-47C4-B4D8-FB9D849BCF81}"/>
          </ac:cxnSpMkLst>
        </pc:cxnChg>
        <pc:cxnChg chg="del">
          <ac:chgData name="Guest User" userId="" providerId="Windows Live" clId="Web-{A1C0EDF4-940E-4682-B5FB-6E9CE83FA671}" dt="2020-11-10T21:43:04.447" v="917"/>
          <ac:cxnSpMkLst>
            <pc:docMk/>
            <pc:sldMk cId="3504055548" sldId="2076137261"/>
            <ac:cxnSpMk id="211" creationId="{E561F96B-6A48-496F-916C-0D389AEDCFA3}"/>
          </ac:cxnSpMkLst>
        </pc:cxnChg>
        <pc:cxnChg chg="del">
          <ac:chgData name="Guest User" userId="" providerId="Windows Live" clId="Web-{A1C0EDF4-940E-4682-B5FB-6E9CE83FA671}" dt="2020-11-10T21:43:04.431" v="914"/>
          <ac:cxnSpMkLst>
            <pc:docMk/>
            <pc:sldMk cId="3504055548" sldId="2076137261"/>
            <ac:cxnSpMk id="240" creationId="{3BB2E2DF-AD19-4B3D-A9B0-7A996A49060C}"/>
          </ac:cxnSpMkLst>
        </pc:cxnChg>
        <pc:cxnChg chg="del">
          <ac:chgData name="Guest User" userId="" providerId="Windows Live" clId="Web-{A1C0EDF4-940E-4682-B5FB-6E9CE83FA671}" dt="2020-11-10T21:43:04.431" v="911"/>
          <ac:cxnSpMkLst>
            <pc:docMk/>
            <pc:sldMk cId="3504055548" sldId="2076137261"/>
            <ac:cxnSpMk id="260" creationId="{46B97894-30C3-4C5A-B0B8-8467AFF0A70B}"/>
          </ac:cxnSpMkLst>
        </pc:cxnChg>
        <pc:cxnChg chg="del">
          <ac:chgData name="Guest User" userId="" providerId="Windows Live" clId="Web-{A1C0EDF4-940E-4682-B5FB-6E9CE83FA671}" dt="2020-11-10T21:43:04.431" v="907"/>
          <ac:cxnSpMkLst>
            <pc:docMk/>
            <pc:sldMk cId="3504055548" sldId="2076137261"/>
            <ac:cxnSpMk id="275" creationId="{0BE082B5-1BC1-49D4-A921-4894E8DB9748}"/>
          </ac:cxnSpMkLst>
        </pc:cxnChg>
      </pc:sldChg>
    </pc:docChg>
  </pc:docChgLst>
  <pc:docChgLst>
    <pc:chgData name="Vaggelis Kappas" userId="58f79c5e19666e9c" providerId="LiveId" clId="{3FF1716E-FC27-443E-9D90-9C3ECD2B73B1}"/>
    <pc:docChg chg="undo custSel addSld delSld modSld sldOrd">
      <pc:chgData name="Vaggelis Kappas" userId="58f79c5e19666e9c" providerId="LiveId" clId="{3FF1716E-FC27-443E-9D90-9C3ECD2B73B1}" dt="2020-11-11T16:20:28.473" v="507" actId="403"/>
      <pc:docMkLst>
        <pc:docMk/>
      </pc:docMkLst>
      <pc:sldChg chg="modSp add mod modTransition modClrScheme chgLayout">
        <pc:chgData name="Vaggelis Kappas" userId="58f79c5e19666e9c" providerId="LiveId" clId="{3FF1716E-FC27-443E-9D90-9C3ECD2B73B1}" dt="2020-11-11T11:47:45.521" v="355" actId="700"/>
        <pc:sldMkLst>
          <pc:docMk/>
          <pc:sldMk cId="3540854094" sldId="257"/>
        </pc:sldMkLst>
        <pc:spChg chg="mod ord">
          <ac:chgData name="Vaggelis Kappas" userId="58f79c5e19666e9c" providerId="LiveId" clId="{3FF1716E-FC27-443E-9D90-9C3ECD2B73B1}" dt="2020-11-11T11:47:45.521" v="355" actId="700"/>
          <ac:spMkLst>
            <pc:docMk/>
            <pc:sldMk cId="3540854094" sldId="257"/>
            <ac:spMk id="2" creationId="{00000000-0000-0000-0000-000000000000}"/>
          </ac:spMkLst>
        </pc:spChg>
      </pc:sldChg>
      <pc:sldChg chg="modSp add mod modTransition modClrScheme chgLayout modNotesTx">
        <pc:chgData name="Vaggelis Kappas" userId="58f79c5e19666e9c" providerId="LiveId" clId="{3FF1716E-FC27-443E-9D90-9C3ECD2B73B1}" dt="2020-11-11T16:20:28.473" v="507" actId="403"/>
        <pc:sldMkLst>
          <pc:docMk/>
          <pc:sldMk cId="4237626496" sldId="258"/>
        </pc:sldMkLst>
        <pc:spChg chg="mod ord">
          <ac:chgData name="Vaggelis Kappas" userId="58f79c5e19666e9c" providerId="LiveId" clId="{3FF1716E-FC27-443E-9D90-9C3ECD2B73B1}" dt="2020-11-11T11:48:06.322" v="356" actId="700"/>
          <ac:spMkLst>
            <pc:docMk/>
            <pc:sldMk cId="4237626496" sldId="258"/>
            <ac:spMk id="31" creationId="{00000000-0000-0000-0000-000000000000}"/>
          </ac:spMkLst>
        </pc:spChg>
        <pc:spChg chg="mod">
          <ac:chgData name="Vaggelis Kappas" userId="58f79c5e19666e9c" providerId="LiveId" clId="{3FF1716E-FC27-443E-9D90-9C3ECD2B73B1}" dt="2020-11-11T11:48:58.194" v="357" actId="207"/>
          <ac:spMkLst>
            <pc:docMk/>
            <pc:sldMk cId="4237626496" sldId="258"/>
            <ac:spMk id="92" creationId="{00000000-0000-0000-0000-000000000000}"/>
          </ac:spMkLst>
        </pc:spChg>
        <pc:spChg chg="mod">
          <ac:chgData name="Vaggelis Kappas" userId="58f79c5e19666e9c" providerId="LiveId" clId="{3FF1716E-FC27-443E-9D90-9C3ECD2B73B1}" dt="2020-11-11T11:48:58.194" v="357" actId="207"/>
          <ac:spMkLst>
            <pc:docMk/>
            <pc:sldMk cId="4237626496" sldId="258"/>
            <ac:spMk id="93" creationId="{00000000-0000-0000-0000-000000000000}"/>
          </ac:spMkLst>
        </pc:spChg>
        <pc:spChg chg="mod">
          <ac:chgData name="Vaggelis Kappas" userId="58f79c5e19666e9c" providerId="LiveId" clId="{3FF1716E-FC27-443E-9D90-9C3ECD2B73B1}" dt="2020-11-11T11:48:58.194" v="357" actId="207"/>
          <ac:spMkLst>
            <pc:docMk/>
            <pc:sldMk cId="4237626496" sldId="258"/>
            <ac:spMk id="94" creationId="{00000000-0000-0000-0000-000000000000}"/>
          </ac:spMkLst>
        </pc:spChg>
        <pc:spChg chg="mod">
          <ac:chgData name="Vaggelis Kappas" userId="58f79c5e19666e9c" providerId="LiveId" clId="{3FF1716E-FC27-443E-9D90-9C3ECD2B73B1}" dt="2020-11-11T11:48:58.194" v="357" actId="207"/>
          <ac:spMkLst>
            <pc:docMk/>
            <pc:sldMk cId="4237626496" sldId="258"/>
            <ac:spMk id="95" creationId="{00000000-0000-0000-0000-000000000000}"/>
          </ac:spMkLst>
        </pc:spChg>
        <pc:spChg chg="mod">
          <ac:chgData name="Vaggelis Kappas" userId="58f79c5e19666e9c" providerId="LiveId" clId="{3FF1716E-FC27-443E-9D90-9C3ECD2B73B1}" dt="2020-11-11T11:48:58.194" v="357" actId="207"/>
          <ac:spMkLst>
            <pc:docMk/>
            <pc:sldMk cId="4237626496" sldId="258"/>
            <ac:spMk id="96" creationId="{00000000-0000-0000-0000-000000000000}"/>
          </ac:spMkLst>
        </pc:spChg>
        <pc:spChg chg="mod">
          <ac:chgData name="Vaggelis Kappas" userId="58f79c5e19666e9c" providerId="LiveId" clId="{3FF1716E-FC27-443E-9D90-9C3ECD2B73B1}" dt="2020-11-11T11:48:58.194" v="357" actId="207"/>
          <ac:spMkLst>
            <pc:docMk/>
            <pc:sldMk cId="4237626496" sldId="258"/>
            <ac:spMk id="97" creationId="{00000000-0000-0000-0000-000000000000}"/>
          </ac:spMkLst>
        </pc:spChg>
        <pc:spChg chg="mod">
          <ac:chgData name="Vaggelis Kappas" userId="58f79c5e19666e9c" providerId="LiveId" clId="{3FF1716E-FC27-443E-9D90-9C3ECD2B73B1}" dt="2020-11-11T11:48:58.194" v="357" actId="207"/>
          <ac:spMkLst>
            <pc:docMk/>
            <pc:sldMk cId="4237626496" sldId="258"/>
            <ac:spMk id="98" creationId="{00000000-0000-0000-0000-000000000000}"/>
          </ac:spMkLst>
        </pc:spChg>
        <pc:spChg chg="mod">
          <ac:chgData name="Vaggelis Kappas" userId="58f79c5e19666e9c" providerId="LiveId" clId="{3FF1716E-FC27-443E-9D90-9C3ECD2B73B1}" dt="2020-11-11T11:48:58.194" v="357" actId="207"/>
          <ac:spMkLst>
            <pc:docMk/>
            <pc:sldMk cId="4237626496" sldId="258"/>
            <ac:spMk id="99" creationId="{00000000-0000-0000-0000-000000000000}"/>
          </ac:spMkLst>
        </pc:spChg>
        <pc:spChg chg="mod">
          <ac:chgData name="Vaggelis Kappas" userId="58f79c5e19666e9c" providerId="LiveId" clId="{3FF1716E-FC27-443E-9D90-9C3ECD2B73B1}" dt="2020-11-11T11:48:58.194" v="357" actId="207"/>
          <ac:spMkLst>
            <pc:docMk/>
            <pc:sldMk cId="4237626496" sldId="258"/>
            <ac:spMk id="100" creationId="{00000000-0000-0000-0000-000000000000}"/>
          </ac:spMkLst>
        </pc:spChg>
        <pc:spChg chg="mod">
          <ac:chgData name="Vaggelis Kappas" userId="58f79c5e19666e9c" providerId="LiveId" clId="{3FF1716E-FC27-443E-9D90-9C3ECD2B73B1}" dt="2020-11-11T11:48:58.194" v="357" actId="207"/>
          <ac:spMkLst>
            <pc:docMk/>
            <pc:sldMk cId="4237626496" sldId="258"/>
            <ac:spMk id="101" creationId="{00000000-0000-0000-0000-000000000000}"/>
          </ac:spMkLst>
        </pc:spChg>
        <pc:spChg chg="mod">
          <ac:chgData name="Vaggelis Kappas" userId="58f79c5e19666e9c" providerId="LiveId" clId="{3FF1716E-FC27-443E-9D90-9C3ECD2B73B1}" dt="2020-11-11T11:48:58.194" v="357" actId="207"/>
          <ac:spMkLst>
            <pc:docMk/>
            <pc:sldMk cId="4237626496" sldId="258"/>
            <ac:spMk id="102" creationId="{00000000-0000-0000-0000-000000000000}"/>
          </ac:spMkLst>
        </pc:spChg>
        <pc:spChg chg="mod">
          <ac:chgData name="Vaggelis Kappas" userId="58f79c5e19666e9c" providerId="LiveId" clId="{3FF1716E-FC27-443E-9D90-9C3ECD2B73B1}" dt="2020-11-11T11:48:58.194" v="357" actId="207"/>
          <ac:spMkLst>
            <pc:docMk/>
            <pc:sldMk cId="4237626496" sldId="258"/>
            <ac:spMk id="103" creationId="{00000000-0000-0000-0000-000000000000}"/>
          </ac:spMkLst>
        </pc:spChg>
        <pc:spChg chg="mod">
          <ac:chgData name="Vaggelis Kappas" userId="58f79c5e19666e9c" providerId="LiveId" clId="{3FF1716E-FC27-443E-9D90-9C3ECD2B73B1}" dt="2020-11-11T11:48:58.194" v="357" actId="207"/>
          <ac:spMkLst>
            <pc:docMk/>
            <pc:sldMk cId="4237626496" sldId="258"/>
            <ac:spMk id="104" creationId="{00000000-0000-0000-0000-000000000000}"/>
          </ac:spMkLst>
        </pc:spChg>
        <pc:spChg chg="mod">
          <ac:chgData name="Vaggelis Kappas" userId="58f79c5e19666e9c" providerId="LiveId" clId="{3FF1716E-FC27-443E-9D90-9C3ECD2B73B1}" dt="2020-11-11T11:48:58.194" v="357" actId="207"/>
          <ac:spMkLst>
            <pc:docMk/>
            <pc:sldMk cId="4237626496" sldId="258"/>
            <ac:spMk id="105" creationId="{00000000-0000-0000-0000-000000000000}"/>
          </ac:spMkLst>
        </pc:spChg>
        <pc:spChg chg="mod">
          <ac:chgData name="Vaggelis Kappas" userId="58f79c5e19666e9c" providerId="LiveId" clId="{3FF1716E-FC27-443E-9D90-9C3ECD2B73B1}" dt="2020-11-11T11:48:58.194" v="357" actId="207"/>
          <ac:spMkLst>
            <pc:docMk/>
            <pc:sldMk cId="4237626496" sldId="258"/>
            <ac:spMk id="106" creationId="{00000000-0000-0000-0000-000000000000}"/>
          </ac:spMkLst>
        </pc:spChg>
        <pc:spChg chg="mod">
          <ac:chgData name="Vaggelis Kappas" userId="58f79c5e19666e9c" providerId="LiveId" clId="{3FF1716E-FC27-443E-9D90-9C3ECD2B73B1}" dt="2020-11-11T11:48:58.194" v="357" actId="207"/>
          <ac:spMkLst>
            <pc:docMk/>
            <pc:sldMk cId="4237626496" sldId="258"/>
            <ac:spMk id="107" creationId="{00000000-0000-0000-0000-000000000000}"/>
          </ac:spMkLst>
        </pc:spChg>
        <pc:spChg chg="mod">
          <ac:chgData name="Vaggelis Kappas" userId="58f79c5e19666e9c" providerId="LiveId" clId="{3FF1716E-FC27-443E-9D90-9C3ECD2B73B1}" dt="2020-11-11T11:48:58.194" v="357" actId="207"/>
          <ac:spMkLst>
            <pc:docMk/>
            <pc:sldMk cId="4237626496" sldId="258"/>
            <ac:spMk id="108" creationId="{00000000-0000-0000-0000-000000000000}"/>
          </ac:spMkLst>
        </pc:spChg>
        <pc:spChg chg="mod">
          <ac:chgData name="Vaggelis Kappas" userId="58f79c5e19666e9c" providerId="LiveId" clId="{3FF1716E-FC27-443E-9D90-9C3ECD2B73B1}" dt="2020-11-11T11:48:58.194" v="357" actId="207"/>
          <ac:spMkLst>
            <pc:docMk/>
            <pc:sldMk cId="4237626496" sldId="258"/>
            <ac:spMk id="109" creationId="{00000000-0000-0000-0000-000000000000}"/>
          </ac:spMkLst>
        </pc:spChg>
        <pc:spChg chg="mod">
          <ac:chgData name="Vaggelis Kappas" userId="58f79c5e19666e9c" providerId="LiveId" clId="{3FF1716E-FC27-443E-9D90-9C3ECD2B73B1}" dt="2020-11-11T11:48:58.194" v="357" actId="207"/>
          <ac:spMkLst>
            <pc:docMk/>
            <pc:sldMk cId="4237626496" sldId="258"/>
            <ac:spMk id="110" creationId="{00000000-0000-0000-0000-000000000000}"/>
          </ac:spMkLst>
        </pc:spChg>
        <pc:spChg chg="mod">
          <ac:chgData name="Vaggelis Kappas" userId="58f79c5e19666e9c" providerId="LiveId" clId="{3FF1716E-FC27-443E-9D90-9C3ECD2B73B1}" dt="2020-11-11T11:48:58.194" v="357" actId="207"/>
          <ac:spMkLst>
            <pc:docMk/>
            <pc:sldMk cId="4237626496" sldId="258"/>
            <ac:spMk id="111" creationId="{00000000-0000-0000-0000-000000000000}"/>
          </ac:spMkLst>
        </pc:spChg>
        <pc:spChg chg="mod">
          <ac:chgData name="Vaggelis Kappas" userId="58f79c5e19666e9c" providerId="LiveId" clId="{3FF1716E-FC27-443E-9D90-9C3ECD2B73B1}" dt="2020-11-11T11:48:58.194" v="357" actId="207"/>
          <ac:spMkLst>
            <pc:docMk/>
            <pc:sldMk cId="4237626496" sldId="258"/>
            <ac:spMk id="112" creationId="{00000000-0000-0000-0000-000000000000}"/>
          </ac:spMkLst>
        </pc:spChg>
        <pc:spChg chg="mod">
          <ac:chgData name="Vaggelis Kappas" userId="58f79c5e19666e9c" providerId="LiveId" clId="{3FF1716E-FC27-443E-9D90-9C3ECD2B73B1}" dt="2020-11-11T11:48:58.194" v="357" actId="207"/>
          <ac:spMkLst>
            <pc:docMk/>
            <pc:sldMk cId="4237626496" sldId="258"/>
            <ac:spMk id="113" creationId="{00000000-0000-0000-0000-000000000000}"/>
          </ac:spMkLst>
        </pc:spChg>
      </pc:sldChg>
      <pc:sldChg chg="addSp modSp add mod modClrScheme modAnim chgLayout">
        <pc:chgData name="Vaggelis Kappas" userId="58f79c5e19666e9c" providerId="LiveId" clId="{3FF1716E-FC27-443E-9D90-9C3ECD2B73B1}" dt="2020-11-11T16:20:13.906" v="505" actId="20577"/>
        <pc:sldMkLst>
          <pc:docMk/>
          <pc:sldMk cId="1371724437" sldId="259"/>
        </pc:sldMkLst>
        <pc:spChg chg="mod ord">
          <ac:chgData name="Vaggelis Kappas" userId="58f79c5e19666e9c" providerId="LiveId" clId="{3FF1716E-FC27-443E-9D90-9C3ECD2B73B1}" dt="2020-11-11T16:20:13.906" v="505" actId="20577"/>
          <ac:spMkLst>
            <pc:docMk/>
            <pc:sldMk cId="1371724437" sldId="259"/>
            <ac:spMk id="31" creationId="{00000000-0000-0000-0000-000000000000}"/>
          </ac:spMkLst>
        </pc:spChg>
        <pc:spChg chg="add mod">
          <ac:chgData name="Vaggelis Kappas" userId="58f79c5e19666e9c" providerId="LiveId" clId="{3FF1716E-FC27-443E-9D90-9C3ECD2B73B1}" dt="2020-11-11T11:50:07.594" v="361" actId="207"/>
          <ac:spMkLst>
            <pc:docMk/>
            <pc:sldMk cId="1371724437" sldId="259"/>
            <ac:spMk id="64" creationId="{4D4BD8E6-0B5B-4687-98EE-CC74BEED5B62}"/>
          </ac:spMkLst>
        </pc:spChg>
        <pc:spChg chg="add mod">
          <ac:chgData name="Vaggelis Kappas" userId="58f79c5e19666e9c" providerId="LiveId" clId="{3FF1716E-FC27-443E-9D90-9C3ECD2B73B1}" dt="2020-11-11T11:50:07.594" v="361" actId="207"/>
          <ac:spMkLst>
            <pc:docMk/>
            <pc:sldMk cId="1371724437" sldId="259"/>
            <ac:spMk id="65" creationId="{7254FDD9-38DE-4D41-B233-E396CF61EC3A}"/>
          </ac:spMkLst>
        </pc:spChg>
        <pc:spChg chg="add mod">
          <ac:chgData name="Vaggelis Kappas" userId="58f79c5e19666e9c" providerId="LiveId" clId="{3FF1716E-FC27-443E-9D90-9C3ECD2B73B1}" dt="2020-11-11T11:50:07.594" v="361" actId="207"/>
          <ac:spMkLst>
            <pc:docMk/>
            <pc:sldMk cId="1371724437" sldId="259"/>
            <ac:spMk id="66" creationId="{DC038834-2309-4DC0-A58F-2B0236B673DD}"/>
          </ac:spMkLst>
        </pc:spChg>
        <pc:spChg chg="add mod">
          <ac:chgData name="Vaggelis Kappas" userId="58f79c5e19666e9c" providerId="LiveId" clId="{3FF1716E-FC27-443E-9D90-9C3ECD2B73B1}" dt="2020-11-11T11:50:07.594" v="361" actId="207"/>
          <ac:spMkLst>
            <pc:docMk/>
            <pc:sldMk cId="1371724437" sldId="259"/>
            <ac:spMk id="67" creationId="{06B7C454-61B2-469B-AC2B-1DD35885C20F}"/>
          </ac:spMkLst>
        </pc:spChg>
        <pc:spChg chg="add mod">
          <ac:chgData name="Vaggelis Kappas" userId="58f79c5e19666e9c" providerId="LiveId" clId="{3FF1716E-FC27-443E-9D90-9C3ECD2B73B1}" dt="2020-11-11T11:50:07.594" v="361" actId="207"/>
          <ac:spMkLst>
            <pc:docMk/>
            <pc:sldMk cId="1371724437" sldId="259"/>
            <ac:spMk id="68" creationId="{869F02A4-93A0-4842-9080-7A04A392A8B0}"/>
          </ac:spMkLst>
        </pc:spChg>
        <pc:spChg chg="add mod">
          <ac:chgData name="Vaggelis Kappas" userId="58f79c5e19666e9c" providerId="LiveId" clId="{3FF1716E-FC27-443E-9D90-9C3ECD2B73B1}" dt="2020-11-11T11:50:07.594" v="361" actId="207"/>
          <ac:spMkLst>
            <pc:docMk/>
            <pc:sldMk cId="1371724437" sldId="259"/>
            <ac:spMk id="69" creationId="{38FD377D-F785-47FC-8175-A195CF3F6FC8}"/>
          </ac:spMkLst>
        </pc:spChg>
        <pc:spChg chg="add mod">
          <ac:chgData name="Vaggelis Kappas" userId="58f79c5e19666e9c" providerId="LiveId" clId="{3FF1716E-FC27-443E-9D90-9C3ECD2B73B1}" dt="2020-11-11T11:50:07.594" v="361" actId="207"/>
          <ac:spMkLst>
            <pc:docMk/>
            <pc:sldMk cId="1371724437" sldId="259"/>
            <ac:spMk id="70" creationId="{C5B7A98F-0F4A-4A8D-8C0D-819287EDACCA}"/>
          </ac:spMkLst>
        </pc:spChg>
        <pc:spChg chg="mod">
          <ac:chgData name="Vaggelis Kappas" userId="58f79c5e19666e9c" providerId="LiveId" clId="{3FF1716E-FC27-443E-9D90-9C3ECD2B73B1}" dt="2020-11-11T11:50:07.594" v="361" actId="207"/>
          <ac:spMkLst>
            <pc:docMk/>
            <pc:sldMk cId="1371724437" sldId="259"/>
            <ac:spMk id="74" creationId="{00000000-0000-0000-0000-000000000000}"/>
          </ac:spMkLst>
        </pc:spChg>
        <pc:spChg chg="mod">
          <ac:chgData name="Vaggelis Kappas" userId="58f79c5e19666e9c" providerId="LiveId" clId="{3FF1716E-FC27-443E-9D90-9C3ECD2B73B1}" dt="2020-11-11T11:50:07.594" v="361" actId="207"/>
          <ac:spMkLst>
            <pc:docMk/>
            <pc:sldMk cId="1371724437" sldId="259"/>
            <ac:spMk id="79" creationId="{00000000-0000-0000-0000-000000000000}"/>
          </ac:spMkLst>
        </pc:spChg>
        <pc:spChg chg="mod">
          <ac:chgData name="Vaggelis Kappas" userId="58f79c5e19666e9c" providerId="LiveId" clId="{3FF1716E-FC27-443E-9D90-9C3ECD2B73B1}" dt="2020-11-11T11:50:07.594" v="361" actId="207"/>
          <ac:spMkLst>
            <pc:docMk/>
            <pc:sldMk cId="1371724437" sldId="259"/>
            <ac:spMk id="81" creationId="{00000000-0000-0000-0000-000000000000}"/>
          </ac:spMkLst>
        </pc:spChg>
      </pc:sldChg>
      <pc:sldChg chg="modSp add mod modClrScheme chgLayout">
        <pc:chgData name="Vaggelis Kappas" userId="58f79c5e19666e9c" providerId="LiveId" clId="{3FF1716E-FC27-443E-9D90-9C3ECD2B73B1}" dt="2020-11-11T11:50:32.380" v="363" actId="207"/>
        <pc:sldMkLst>
          <pc:docMk/>
          <pc:sldMk cId="3058503278" sldId="260"/>
        </pc:sldMkLst>
        <pc:spChg chg="mod ord">
          <ac:chgData name="Vaggelis Kappas" userId="58f79c5e19666e9c" providerId="LiveId" clId="{3FF1716E-FC27-443E-9D90-9C3ECD2B73B1}" dt="2020-11-11T11:50:23.830" v="362" actId="404"/>
          <ac:spMkLst>
            <pc:docMk/>
            <pc:sldMk cId="3058503278" sldId="260"/>
            <ac:spMk id="31" creationId="{00000000-0000-0000-0000-000000000000}"/>
          </ac:spMkLst>
        </pc:spChg>
        <pc:spChg chg="mod">
          <ac:chgData name="Vaggelis Kappas" userId="58f79c5e19666e9c" providerId="LiveId" clId="{3FF1716E-FC27-443E-9D90-9C3ECD2B73B1}" dt="2020-11-11T11:50:32.380" v="363" actId="207"/>
          <ac:spMkLst>
            <pc:docMk/>
            <pc:sldMk cId="3058503278" sldId="260"/>
            <ac:spMk id="64" creationId="{00000000-0000-0000-0000-000000000000}"/>
          </ac:spMkLst>
        </pc:spChg>
        <pc:spChg chg="mod">
          <ac:chgData name="Vaggelis Kappas" userId="58f79c5e19666e9c" providerId="LiveId" clId="{3FF1716E-FC27-443E-9D90-9C3ECD2B73B1}" dt="2020-11-11T11:50:32.380" v="363" actId="207"/>
          <ac:spMkLst>
            <pc:docMk/>
            <pc:sldMk cId="3058503278" sldId="260"/>
            <ac:spMk id="65" creationId="{00000000-0000-0000-0000-000000000000}"/>
          </ac:spMkLst>
        </pc:spChg>
        <pc:spChg chg="mod">
          <ac:chgData name="Vaggelis Kappas" userId="58f79c5e19666e9c" providerId="LiveId" clId="{3FF1716E-FC27-443E-9D90-9C3ECD2B73B1}" dt="2020-11-11T11:50:32.380" v="363" actId="207"/>
          <ac:spMkLst>
            <pc:docMk/>
            <pc:sldMk cId="3058503278" sldId="260"/>
            <ac:spMk id="66" creationId="{00000000-0000-0000-0000-000000000000}"/>
          </ac:spMkLst>
        </pc:spChg>
        <pc:spChg chg="mod">
          <ac:chgData name="Vaggelis Kappas" userId="58f79c5e19666e9c" providerId="LiveId" clId="{3FF1716E-FC27-443E-9D90-9C3ECD2B73B1}" dt="2020-11-11T11:50:32.380" v="363" actId="207"/>
          <ac:spMkLst>
            <pc:docMk/>
            <pc:sldMk cId="3058503278" sldId="260"/>
            <ac:spMk id="67" creationId="{00000000-0000-0000-0000-000000000000}"/>
          </ac:spMkLst>
        </pc:spChg>
      </pc:sldChg>
      <pc:sldChg chg="modSp add">
        <pc:chgData name="Vaggelis Kappas" userId="58f79c5e19666e9c" providerId="LiveId" clId="{3FF1716E-FC27-443E-9D90-9C3ECD2B73B1}" dt="2020-11-11T11:52:35.592" v="373" actId="207"/>
        <pc:sldMkLst>
          <pc:docMk/>
          <pc:sldMk cId="733529573" sldId="262"/>
        </pc:sldMkLst>
        <pc:spChg chg="mod">
          <ac:chgData name="Vaggelis Kappas" userId="58f79c5e19666e9c" providerId="LiveId" clId="{3FF1716E-FC27-443E-9D90-9C3ECD2B73B1}" dt="2020-11-11T11:52:28.002" v="372" actId="404"/>
          <ac:spMkLst>
            <pc:docMk/>
            <pc:sldMk cId="733529573" sldId="262"/>
            <ac:spMk id="31" creationId="{00000000-0000-0000-0000-000000000000}"/>
          </ac:spMkLst>
        </pc:spChg>
        <pc:spChg chg="mod">
          <ac:chgData name="Vaggelis Kappas" userId="58f79c5e19666e9c" providerId="LiveId" clId="{3FF1716E-FC27-443E-9D90-9C3ECD2B73B1}" dt="2020-11-11T11:52:35.592" v="373" actId="207"/>
          <ac:spMkLst>
            <pc:docMk/>
            <pc:sldMk cId="733529573" sldId="262"/>
            <ac:spMk id="66" creationId="{00000000-0000-0000-0000-000000000000}"/>
          </ac:spMkLst>
        </pc:spChg>
      </pc:sldChg>
      <pc:sldChg chg="modSp add">
        <pc:chgData name="Vaggelis Kappas" userId="58f79c5e19666e9c" providerId="LiveId" clId="{3FF1716E-FC27-443E-9D90-9C3ECD2B73B1}" dt="2020-11-11T11:52:57.162" v="376" actId="207"/>
        <pc:sldMkLst>
          <pc:docMk/>
          <pc:sldMk cId="1672907369" sldId="263"/>
        </pc:sldMkLst>
        <pc:spChg chg="mod">
          <ac:chgData name="Vaggelis Kappas" userId="58f79c5e19666e9c" providerId="LiveId" clId="{3FF1716E-FC27-443E-9D90-9C3ECD2B73B1}" dt="2020-11-11T11:52:50.998" v="375" actId="207"/>
          <ac:spMkLst>
            <pc:docMk/>
            <pc:sldMk cId="1672907369" sldId="263"/>
            <ac:spMk id="10" creationId="{00000000-0000-0000-0000-000000000000}"/>
          </ac:spMkLst>
        </pc:spChg>
        <pc:spChg chg="mod">
          <ac:chgData name="Vaggelis Kappas" userId="58f79c5e19666e9c" providerId="LiveId" clId="{3FF1716E-FC27-443E-9D90-9C3ECD2B73B1}" dt="2020-11-11T11:52:44.178" v="374" actId="207"/>
          <ac:spMkLst>
            <pc:docMk/>
            <pc:sldMk cId="1672907369" sldId="263"/>
            <ac:spMk id="60" creationId="{00000000-0000-0000-0000-000000000000}"/>
          </ac:spMkLst>
        </pc:spChg>
        <pc:spChg chg="mod">
          <ac:chgData name="Vaggelis Kappas" userId="58f79c5e19666e9c" providerId="LiveId" clId="{3FF1716E-FC27-443E-9D90-9C3ECD2B73B1}" dt="2020-11-11T11:52:57.162" v="376" actId="207"/>
          <ac:spMkLst>
            <pc:docMk/>
            <pc:sldMk cId="1672907369" sldId="263"/>
            <ac:spMk id="61" creationId="{00000000-0000-0000-0000-000000000000}"/>
          </ac:spMkLst>
        </pc:spChg>
      </pc:sldChg>
      <pc:sldChg chg="modSp add">
        <pc:chgData name="Vaggelis Kappas" userId="58f79c5e19666e9c" providerId="LiveId" clId="{3FF1716E-FC27-443E-9D90-9C3ECD2B73B1}" dt="2020-11-11T11:53:15.455" v="378" actId="207"/>
        <pc:sldMkLst>
          <pc:docMk/>
          <pc:sldMk cId="3622001715" sldId="264"/>
        </pc:sldMkLst>
        <pc:spChg chg="mod">
          <ac:chgData name="Vaggelis Kappas" userId="58f79c5e19666e9c" providerId="LiveId" clId="{3FF1716E-FC27-443E-9D90-9C3ECD2B73B1}" dt="2020-11-11T11:53:05.396" v="377" actId="207"/>
          <ac:spMkLst>
            <pc:docMk/>
            <pc:sldMk cId="3622001715" sldId="264"/>
            <ac:spMk id="10" creationId="{00000000-0000-0000-0000-000000000000}"/>
          </ac:spMkLst>
        </pc:spChg>
        <pc:spChg chg="mod">
          <ac:chgData name="Vaggelis Kappas" userId="58f79c5e19666e9c" providerId="LiveId" clId="{3FF1716E-FC27-443E-9D90-9C3ECD2B73B1}" dt="2020-11-11T11:53:15.455" v="378" actId="207"/>
          <ac:spMkLst>
            <pc:docMk/>
            <pc:sldMk cId="3622001715" sldId="264"/>
            <ac:spMk id="60" creationId="{00000000-0000-0000-0000-000000000000}"/>
          </ac:spMkLst>
        </pc:spChg>
        <pc:spChg chg="mod">
          <ac:chgData name="Vaggelis Kappas" userId="58f79c5e19666e9c" providerId="LiveId" clId="{3FF1716E-FC27-443E-9D90-9C3ECD2B73B1}" dt="2020-11-11T11:53:15.455" v="378" actId="207"/>
          <ac:spMkLst>
            <pc:docMk/>
            <pc:sldMk cId="3622001715" sldId="264"/>
            <ac:spMk id="61" creationId="{00000000-0000-0000-0000-000000000000}"/>
          </ac:spMkLst>
        </pc:spChg>
      </pc:sldChg>
      <pc:sldChg chg="add del">
        <pc:chgData name="Vaggelis Kappas" userId="58f79c5e19666e9c" providerId="LiveId" clId="{3FF1716E-FC27-443E-9D90-9C3ECD2B73B1}" dt="2020-11-11T11:51:45.433" v="367"/>
        <pc:sldMkLst>
          <pc:docMk/>
          <pc:sldMk cId="26595142" sldId="267"/>
        </pc:sldMkLst>
      </pc:sldChg>
      <pc:sldChg chg="addSp delSp modSp add mod ord">
        <pc:chgData name="Vaggelis Kappas" userId="58f79c5e19666e9c" providerId="LiveId" clId="{3FF1716E-FC27-443E-9D90-9C3ECD2B73B1}" dt="2020-11-11T15:07:47.089" v="504" actId="1076"/>
        <pc:sldMkLst>
          <pc:docMk/>
          <pc:sldMk cId="4079046222" sldId="2076137263"/>
        </pc:sldMkLst>
        <pc:spChg chg="mod">
          <ac:chgData name="Vaggelis Kappas" userId="58f79c5e19666e9c" providerId="LiveId" clId="{3FF1716E-FC27-443E-9D90-9C3ECD2B73B1}" dt="2020-11-11T15:07:34.740" v="503" actId="1076"/>
          <ac:spMkLst>
            <pc:docMk/>
            <pc:sldMk cId="4079046222" sldId="2076137263"/>
            <ac:spMk id="2" creationId="{B5D91EDC-8848-4A35-949C-F8CEFC7C423B}"/>
          </ac:spMkLst>
        </pc:spChg>
        <pc:spChg chg="add mod">
          <ac:chgData name="Vaggelis Kappas" userId="58f79c5e19666e9c" providerId="LiveId" clId="{3FF1716E-FC27-443E-9D90-9C3ECD2B73B1}" dt="2020-11-11T15:07:47.089" v="504" actId="1076"/>
          <ac:spMkLst>
            <pc:docMk/>
            <pc:sldMk cId="4079046222" sldId="2076137263"/>
            <ac:spMk id="10" creationId="{8E9E46A9-995B-4969-96BA-1F95F41FB619}"/>
          </ac:spMkLst>
        </pc:spChg>
        <pc:spChg chg="mod">
          <ac:chgData name="Vaggelis Kappas" userId="58f79c5e19666e9c" providerId="LiveId" clId="{3FF1716E-FC27-443E-9D90-9C3ECD2B73B1}" dt="2020-11-11T15:07:22.527" v="501" actId="1076"/>
          <ac:spMkLst>
            <pc:docMk/>
            <pc:sldMk cId="4079046222" sldId="2076137263"/>
            <ac:spMk id="11" creationId="{5B404C2B-CBBF-4AEE-A3E0-F85934E47C14}"/>
          </ac:spMkLst>
        </pc:spChg>
        <pc:spChg chg="add mod">
          <ac:chgData name="Vaggelis Kappas" userId="58f79c5e19666e9c" providerId="LiveId" clId="{3FF1716E-FC27-443E-9D90-9C3ECD2B73B1}" dt="2020-11-11T08:38:51.978" v="133" actId="1076"/>
          <ac:spMkLst>
            <pc:docMk/>
            <pc:sldMk cId="4079046222" sldId="2076137263"/>
            <ac:spMk id="20" creationId="{30F872FF-FF0D-4806-8C80-4B0A965EF4DD}"/>
          </ac:spMkLst>
        </pc:spChg>
        <pc:spChg chg="mod">
          <ac:chgData name="Vaggelis Kappas" userId="58f79c5e19666e9c" providerId="LiveId" clId="{3FF1716E-FC27-443E-9D90-9C3ECD2B73B1}" dt="2020-11-11T15:06:20.881" v="491" actId="6549"/>
          <ac:spMkLst>
            <pc:docMk/>
            <pc:sldMk cId="4079046222" sldId="2076137263"/>
            <ac:spMk id="32" creationId="{976CDB5B-26B2-49D4-A346-84BDF83DACCB}"/>
          </ac:spMkLst>
        </pc:spChg>
        <pc:spChg chg="mod">
          <ac:chgData name="Vaggelis Kappas" userId="58f79c5e19666e9c" providerId="LiveId" clId="{3FF1716E-FC27-443E-9D90-9C3ECD2B73B1}" dt="2020-11-11T08:38:43.989" v="132" actId="1076"/>
          <ac:spMkLst>
            <pc:docMk/>
            <pc:sldMk cId="4079046222" sldId="2076137263"/>
            <ac:spMk id="43" creationId="{E1BE7ED2-D5F4-4F41-B2DF-B6298B8918C4}"/>
          </ac:spMkLst>
        </pc:spChg>
        <pc:spChg chg="mod">
          <ac:chgData name="Vaggelis Kappas" userId="58f79c5e19666e9c" providerId="LiveId" clId="{3FF1716E-FC27-443E-9D90-9C3ECD2B73B1}" dt="2020-11-11T09:19:19.992" v="306" actId="20577"/>
          <ac:spMkLst>
            <pc:docMk/>
            <pc:sldMk cId="4079046222" sldId="2076137263"/>
            <ac:spMk id="56" creationId="{CA64D23D-5EF8-4129-9B3B-16F287B69220}"/>
          </ac:spMkLst>
        </pc:spChg>
        <pc:picChg chg="del">
          <ac:chgData name="Vaggelis Kappas" userId="58f79c5e19666e9c" providerId="LiveId" clId="{3FF1716E-FC27-443E-9D90-9C3ECD2B73B1}" dt="2020-11-11T08:31:35.337" v="3" actId="478"/>
          <ac:picMkLst>
            <pc:docMk/>
            <pc:sldMk cId="4079046222" sldId="2076137263"/>
            <ac:picMk id="5" creationId="{84FF28A1-B72F-4665-8112-4190D24B1636}"/>
          </ac:picMkLst>
        </pc:picChg>
        <pc:picChg chg="add del mod">
          <ac:chgData name="Vaggelis Kappas" userId="58f79c5e19666e9c" providerId="LiveId" clId="{3FF1716E-FC27-443E-9D90-9C3ECD2B73B1}" dt="2020-11-11T08:32:39.399" v="12" actId="478"/>
          <ac:picMkLst>
            <pc:docMk/>
            <pc:sldMk cId="4079046222" sldId="2076137263"/>
            <ac:picMk id="6" creationId="{7211CEB0-AA37-432F-B614-36BCE62F7DEC}"/>
          </ac:picMkLst>
        </pc:picChg>
        <pc:picChg chg="add mod">
          <ac:chgData name="Vaggelis Kappas" userId="58f79c5e19666e9c" providerId="LiveId" clId="{3FF1716E-FC27-443E-9D90-9C3ECD2B73B1}" dt="2020-11-11T09:29:52.096" v="352" actId="1036"/>
          <ac:picMkLst>
            <pc:docMk/>
            <pc:sldMk cId="4079046222" sldId="2076137263"/>
            <ac:picMk id="6" creationId="{A012EFFF-7F56-4D43-8254-2E2A9F4F62EE}"/>
          </ac:picMkLst>
        </pc:picChg>
        <pc:picChg chg="del">
          <ac:chgData name="Vaggelis Kappas" userId="58f79c5e19666e9c" providerId="LiveId" clId="{3FF1716E-FC27-443E-9D90-9C3ECD2B73B1}" dt="2020-11-11T09:22:27.603" v="315" actId="478"/>
          <ac:picMkLst>
            <pc:docMk/>
            <pc:sldMk cId="4079046222" sldId="2076137263"/>
            <ac:picMk id="9" creationId="{94952CE7-B558-4537-9E4D-DE4AEE99BC8A}"/>
          </ac:picMkLst>
        </pc:picChg>
        <pc:picChg chg="del">
          <ac:chgData name="Vaggelis Kappas" userId="58f79c5e19666e9c" providerId="LiveId" clId="{3FF1716E-FC27-443E-9D90-9C3ECD2B73B1}" dt="2020-11-11T08:39:03.023" v="134" actId="478"/>
          <ac:picMkLst>
            <pc:docMk/>
            <pc:sldMk cId="4079046222" sldId="2076137263"/>
            <ac:picMk id="10" creationId="{625BCE50-E421-4583-BE17-369A40A6A032}"/>
          </ac:picMkLst>
        </pc:picChg>
        <pc:picChg chg="mod">
          <ac:chgData name="Vaggelis Kappas" userId="58f79c5e19666e9c" providerId="LiveId" clId="{3FF1716E-FC27-443E-9D90-9C3ECD2B73B1}" dt="2020-11-11T09:28:57.552" v="329" actId="1076"/>
          <ac:picMkLst>
            <pc:docMk/>
            <pc:sldMk cId="4079046222" sldId="2076137263"/>
            <ac:picMk id="12" creationId="{B14126CB-65FD-4615-8B08-B05660AAC4F6}"/>
          </ac:picMkLst>
        </pc:picChg>
        <pc:picChg chg="mod">
          <ac:chgData name="Vaggelis Kappas" userId="58f79c5e19666e9c" providerId="LiveId" clId="{3FF1716E-FC27-443E-9D90-9C3ECD2B73B1}" dt="2020-11-11T09:29:08.695" v="330" actId="1076"/>
          <ac:picMkLst>
            <pc:docMk/>
            <pc:sldMk cId="4079046222" sldId="2076137263"/>
            <ac:picMk id="13" creationId="{8C50DA94-C249-4987-82E2-42374BF82837}"/>
          </ac:picMkLst>
        </pc:picChg>
        <pc:picChg chg="del">
          <ac:chgData name="Vaggelis Kappas" userId="58f79c5e19666e9c" providerId="LiveId" clId="{3FF1716E-FC27-443E-9D90-9C3ECD2B73B1}" dt="2020-11-11T09:22:26.783" v="314" actId="478"/>
          <ac:picMkLst>
            <pc:docMk/>
            <pc:sldMk cId="4079046222" sldId="2076137263"/>
            <ac:picMk id="14" creationId="{C930A55D-C202-4467-89F2-C14B8159466F}"/>
          </ac:picMkLst>
        </pc:picChg>
        <pc:picChg chg="del">
          <ac:chgData name="Vaggelis Kappas" userId="58f79c5e19666e9c" providerId="LiveId" clId="{3FF1716E-FC27-443E-9D90-9C3ECD2B73B1}" dt="2020-11-11T08:39:31.160" v="136" actId="478"/>
          <ac:picMkLst>
            <pc:docMk/>
            <pc:sldMk cId="4079046222" sldId="2076137263"/>
            <ac:picMk id="15" creationId="{B4CF9AAF-E16C-4E1C-ADD7-2C1C5B979148}"/>
          </ac:picMkLst>
        </pc:picChg>
        <pc:picChg chg="add del mod">
          <ac:chgData name="Vaggelis Kappas" userId="58f79c5e19666e9c" providerId="LiveId" clId="{3FF1716E-FC27-443E-9D90-9C3ECD2B73B1}" dt="2020-11-11T08:32:52.834" v="18" actId="478"/>
          <ac:picMkLst>
            <pc:docMk/>
            <pc:sldMk cId="4079046222" sldId="2076137263"/>
            <ac:picMk id="17" creationId="{1B60810D-B38C-4B2B-A094-FED81F46BDEC}"/>
          </ac:picMkLst>
        </pc:picChg>
        <pc:picChg chg="add mod">
          <ac:chgData name="Vaggelis Kappas" userId="58f79c5e19666e9c" providerId="LiveId" clId="{3FF1716E-FC27-443E-9D90-9C3ECD2B73B1}" dt="2020-11-11T08:38:36.346" v="131" actId="1076"/>
          <ac:picMkLst>
            <pc:docMk/>
            <pc:sldMk cId="4079046222" sldId="2076137263"/>
            <ac:picMk id="19" creationId="{A6EB7378-427E-488D-BDB3-635A953E6EC4}"/>
          </ac:picMkLst>
        </pc:picChg>
        <pc:picChg chg="add mod">
          <ac:chgData name="Vaggelis Kappas" userId="58f79c5e19666e9c" providerId="LiveId" clId="{3FF1716E-FC27-443E-9D90-9C3ECD2B73B1}" dt="2020-11-11T09:29:52.096" v="352" actId="1036"/>
          <ac:picMkLst>
            <pc:docMk/>
            <pc:sldMk cId="4079046222" sldId="2076137263"/>
            <ac:picMk id="21" creationId="{DEE32CE8-670E-4C27-B21B-8AB68205415F}"/>
          </ac:picMkLst>
        </pc:picChg>
        <pc:picChg chg="del">
          <ac:chgData name="Vaggelis Kappas" userId="58f79c5e19666e9c" providerId="LiveId" clId="{3FF1716E-FC27-443E-9D90-9C3ECD2B73B1}" dt="2020-11-11T08:39:51.156" v="142" actId="478"/>
          <ac:picMkLst>
            <pc:docMk/>
            <pc:sldMk cId="4079046222" sldId="2076137263"/>
            <ac:picMk id="2050" creationId="{E49D49C0-047E-4AC1-AF53-9023B6D532BE}"/>
          </ac:picMkLst>
        </pc:picChg>
        <pc:picChg chg="del">
          <ac:chgData name="Vaggelis Kappas" userId="58f79c5e19666e9c" providerId="LiveId" clId="{3FF1716E-FC27-443E-9D90-9C3ECD2B73B1}" dt="2020-11-11T08:39:51.899" v="143" actId="478"/>
          <ac:picMkLst>
            <pc:docMk/>
            <pc:sldMk cId="4079046222" sldId="2076137263"/>
            <ac:picMk id="3074" creationId="{D4420A58-ADD4-41F7-AA9D-007232B20AAC}"/>
          </ac:picMkLst>
        </pc:picChg>
        <pc:picChg chg="del">
          <ac:chgData name="Vaggelis Kappas" userId="58f79c5e19666e9c" providerId="LiveId" clId="{3FF1716E-FC27-443E-9D90-9C3ECD2B73B1}" dt="2020-11-11T08:39:49.087" v="140" actId="478"/>
          <ac:picMkLst>
            <pc:docMk/>
            <pc:sldMk cId="4079046222" sldId="2076137263"/>
            <ac:picMk id="4098" creationId="{E25D2F83-8FB0-4B5E-BEBE-4F998799C469}"/>
          </ac:picMkLst>
        </pc:picChg>
        <pc:picChg chg="del">
          <ac:chgData name="Vaggelis Kappas" userId="58f79c5e19666e9c" providerId="LiveId" clId="{3FF1716E-FC27-443E-9D90-9C3ECD2B73B1}" dt="2020-11-11T08:39:50.486" v="141" actId="478"/>
          <ac:picMkLst>
            <pc:docMk/>
            <pc:sldMk cId="4079046222" sldId="2076137263"/>
            <ac:picMk id="5122" creationId="{24B7332D-6E55-4BEA-9D6E-564B6DA615ED}"/>
          </ac:picMkLst>
        </pc:picChg>
        <pc:picChg chg="del">
          <ac:chgData name="Vaggelis Kappas" userId="58f79c5e19666e9c" providerId="LiveId" clId="{3FF1716E-FC27-443E-9D90-9C3ECD2B73B1}" dt="2020-11-11T08:39:48.187" v="139" actId="478"/>
          <ac:picMkLst>
            <pc:docMk/>
            <pc:sldMk cId="4079046222" sldId="2076137263"/>
            <ac:picMk id="6146" creationId="{6B5A4128-BF80-4D43-B6A8-828B440DAB6F}"/>
          </ac:picMkLst>
        </pc:picChg>
        <pc:picChg chg="del">
          <ac:chgData name="Vaggelis Kappas" userId="58f79c5e19666e9c" providerId="LiveId" clId="{3FF1716E-FC27-443E-9D90-9C3ECD2B73B1}" dt="2020-11-11T08:39:45.986" v="138" actId="478"/>
          <ac:picMkLst>
            <pc:docMk/>
            <pc:sldMk cId="4079046222" sldId="2076137263"/>
            <ac:picMk id="7170" creationId="{5A157987-82B2-4C15-B6D3-C237E7A01B2F}"/>
          </ac:picMkLst>
        </pc:picChg>
        <pc:picChg chg="mod">
          <ac:chgData name="Vaggelis Kappas" userId="58f79c5e19666e9c" providerId="LiveId" clId="{3FF1716E-FC27-443E-9D90-9C3ECD2B73B1}" dt="2020-11-11T09:28:30.535" v="326" actId="1076"/>
          <ac:picMkLst>
            <pc:docMk/>
            <pc:sldMk cId="4079046222" sldId="2076137263"/>
            <ac:picMk id="8194" creationId="{FC2011A7-22F5-4C90-9758-DB36A7646229}"/>
          </ac:picMkLst>
        </pc:picChg>
      </pc:sldChg>
      <pc:sldChg chg="addSp delSp modSp add del mod modClrScheme chgLayout">
        <pc:chgData name="Vaggelis Kappas" userId="58f79c5e19666e9c" providerId="LiveId" clId="{3FF1716E-FC27-443E-9D90-9C3ECD2B73B1}" dt="2020-11-11T15:06:04.057" v="487" actId="700"/>
        <pc:sldMkLst>
          <pc:docMk/>
          <pc:sldMk cId="447778576" sldId="2076138793"/>
        </pc:sldMkLst>
        <pc:spChg chg="mod ord">
          <ac:chgData name="Vaggelis Kappas" userId="58f79c5e19666e9c" providerId="LiveId" clId="{3FF1716E-FC27-443E-9D90-9C3ECD2B73B1}" dt="2020-11-11T15:06:04.057" v="487" actId="700"/>
          <ac:spMkLst>
            <pc:docMk/>
            <pc:sldMk cId="447778576" sldId="2076138793"/>
            <ac:spMk id="4" creationId="{00000000-0000-0000-0000-000000000000}"/>
          </ac:spMkLst>
        </pc:spChg>
        <pc:spChg chg="mod">
          <ac:chgData name="Vaggelis Kappas" userId="58f79c5e19666e9c" providerId="LiveId" clId="{3FF1716E-FC27-443E-9D90-9C3ECD2B73B1}" dt="2020-11-11T15:06:00.081" v="486" actId="207"/>
          <ac:spMkLst>
            <pc:docMk/>
            <pc:sldMk cId="447778576" sldId="2076138793"/>
            <ac:spMk id="16" creationId="{00000000-0000-0000-0000-000000000000}"/>
          </ac:spMkLst>
        </pc:spChg>
        <pc:spChg chg="add del">
          <ac:chgData name="Vaggelis Kappas" userId="58f79c5e19666e9c" providerId="LiveId" clId="{3FF1716E-FC27-443E-9D90-9C3ECD2B73B1}" dt="2020-11-11T15:05:35.944" v="484" actId="22"/>
          <ac:spMkLst>
            <pc:docMk/>
            <pc:sldMk cId="447778576" sldId="2076138793"/>
            <ac:spMk id="111" creationId="{3F16285D-26BE-4D9F-BDAD-C13E3ED252C3}"/>
          </ac:spMkLst>
        </pc:spChg>
      </pc:sldChg>
    </pc:docChg>
  </pc:docChgLst>
  <pc:docChgLst>
    <pc:chgData name="Evangelos Kapsalakis" userId="a1b1d0c45f85f245" providerId="LiveId" clId="{533B5941-7A94-45A3-A781-331E7A9B4FE0}"/>
    <pc:docChg chg="modSld">
      <pc:chgData name="Evangelos Kapsalakis" userId="a1b1d0c45f85f245" providerId="LiveId" clId="{533B5941-7A94-45A3-A781-331E7A9B4FE0}" dt="2020-11-09T15:01:59.898" v="0" actId="1076"/>
      <pc:docMkLst>
        <pc:docMk/>
      </pc:docMkLst>
      <pc:sldChg chg="modSp mod">
        <pc:chgData name="Evangelos Kapsalakis" userId="a1b1d0c45f85f245" providerId="LiveId" clId="{533B5941-7A94-45A3-A781-331E7A9B4FE0}" dt="2020-11-09T15:01:59.898" v="0" actId="1076"/>
        <pc:sldMkLst>
          <pc:docMk/>
          <pc:sldMk cId="671753084" sldId="2076137234"/>
        </pc:sldMkLst>
        <pc:spChg chg="mod">
          <ac:chgData name="Evangelos Kapsalakis" userId="a1b1d0c45f85f245" providerId="LiveId" clId="{533B5941-7A94-45A3-A781-331E7A9B4FE0}" dt="2020-11-09T15:01:59.898" v="0" actId="1076"/>
          <ac:spMkLst>
            <pc:docMk/>
            <pc:sldMk cId="671753084" sldId="2076137234"/>
            <ac:spMk id="4" creationId="{D77343A1-C578-4360-A3BE-B6B4301E922E}"/>
          </ac:spMkLst>
        </pc:spChg>
      </pc:sldChg>
    </pc:docChg>
  </pc:docChgLst>
  <pc:docChgLst>
    <pc:chgData name="Guest User" providerId="Windows Live" clId="Web-{B6B82F23-459A-4775-B967-583EDD3A6988}"/>
    <pc:docChg chg="addSld delSld">
      <pc:chgData name="Guest User" userId="" providerId="Windows Live" clId="Web-{B6B82F23-459A-4775-B967-583EDD3A6988}" dt="2020-11-11T08:25:09.600" v="1"/>
      <pc:docMkLst>
        <pc:docMk/>
      </pc:docMkLst>
      <pc:sldChg chg="add del replId">
        <pc:chgData name="Guest User" userId="" providerId="Windows Live" clId="Web-{B6B82F23-459A-4775-B967-583EDD3A6988}" dt="2020-11-11T08:25:09.600" v="1"/>
        <pc:sldMkLst>
          <pc:docMk/>
          <pc:sldMk cId="1933729764" sldId="2076137263"/>
        </pc:sldMkLst>
      </pc:sldChg>
    </pc:docChg>
  </pc:docChgLst>
  <pc:docChgLst>
    <pc:chgData name="Dimitris Pantazis" userId="135888af4c0d2397" providerId="LiveId" clId="{A79AA9DA-647E-445B-8782-36123DE79C39}"/>
    <pc:docChg chg="undo custSel addSld delSld modSld">
      <pc:chgData name="Dimitris Pantazis" userId="135888af4c0d2397" providerId="LiveId" clId="{A79AA9DA-647E-445B-8782-36123DE79C39}" dt="2020-11-11T14:07:49.298" v="530" actId="1076"/>
      <pc:docMkLst>
        <pc:docMk/>
      </pc:docMkLst>
      <pc:sldChg chg="add del setBg">
        <pc:chgData name="Dimitris Pantazis" userId="135888af4c0d2397" providerId="LiveId" clId="{A79AA9DA-647E-445B-8782-36123DE79C39}" dt="2020-11-10T19:56:40.744" v="2" actId="2696"/>
        <pc:sldMkLst>
          <pc:docMk/>
          <pc:sldMk cId="1647628344" sldId="2076137244"/>
        </pc:sldMkLst>
      </pc:sldChg>
      <pc:sldChg chg="add del setBg">
        <pc:chgData name="Dimitris Pantazis" userId="135888af4c0d2397" providerId="LiveId" clId="{A79AA9DA-647E-445B-8782-36123DE79C39}" dt="2020-11-10T19:56:43.848" v="3" actId="2696"/>
        <pc:sldMkLst>
          <pc:docMk/>
          <pc:sldMk cId="135711285" sldId="2076137250"/>
        </pc:sldMkLst>
      </pc:sldChg>
      <pc:sldChg chg="add del setBg">
        <pc:chgData name="Dimitris Pantazis" userId="135888af4c0d2397" providerId="LiveId" clId="{A79AA9DA-647E-445B-8782-36123DE79C39}" dt="2020-11-10T19:56:47.617" v="4" actId="2696"/>
        <pc:sldMkLst>
          <pc:docMk/>
          <pc:sldMk cId="485456310" sldId="2076137251"/>
        </pc:sldMkLst>
      </pc:sldChg>
      <pc:sldChg chg="add del setBg">
        <pc:chgData name="Dimitris Pantazis" userId="135888af4c0d2397" providerId="LiveId" clId="{A79AA9DA-647E-445B-8782-36123DE79C39}" dt="2020-11-10T19:56:50.881" v="5" actId="2696"/>
        <pc:sldMkLst>
          <pc:docMk/>
          <pc:sldMk cId="2200493061" sldId="2076137252"/>
        </pc:sldMkLst>
      </pc:sldChg>
      <pc:sldChg chg="modSp add del">
        <pc:chgData name="Dimitris Pantazis" userId="135888af4c0d2397" providerId="LiveId" clId="{A79AA9DA-647E-445B-8782-36123DE79C39}" dt="2020-11-10T20:10:00.004" v="259" actId="2696"/>
        <pc:sldMkLst>
          <pc:docMk/>
          <pc:sldMk cId="19514625" sldId="2076137253"/>
        </pc:sldMkLst>
        <pc:spChg chg="mod">
          <ac:chgData name="Dimitris Pantazis" userId="135888af4c0d2397" providerId="LiveId" clId="{A79AA9DA-647E-445B-8782-36123DE79C39}" dt="2020-11-10T19:57:04.500" v="6" actId="1076"/>
          <ac:spMkLst>
            <pc:docMk/>
            <pc:sldMk cId="19514625" sldId="2076137253"/>
            <ac:spMk id="42" creationId="{8D10CF84-013C-4DFE-8ED7-A7543B2215EC}"/>
          </ac:spMkLst>
        </pc:spChg>
        <pc:spChg chg="mod">
          <ac:chgData name="Dimitris Pantazis" userId="135888af4c0d2397" providerId="LiveId" clId="{A79AA9DA-647E-445B-8782-36123DE79C39}" dt="2020-11-10T19:57:04.500" v="6" actId="1076"/>
          <ac:spMkLst>
            <pc:docMk/>
            <pc:sldMk cId="19514625" sldId="2076137253"/>
            <ac:spMk id="45" creationId="{2055FA52-44B7-4397-BD91-4D3858F0A084}"/>
          </ac:spMkLst>
        </pc:spChg>
        <pc:picChg chg="mod">
          <ac:chgData name="Dimitris Pantazis" userId="135888af4c0d2397" providerId="LiveId" clId="{A79AA9DA-647E-445B-8782-36123DE79C39}" dt="2020-11-10T19:57:19.173" v="8" actId="1076"/>
          <ac:picMkLst>
            <pc:docMk/>
            <pc:sldMk cId="19514625" sldId="2076137253"/>
            <ac:picMk id="36" creationId="{C3DC3651-B36A-4DA0-AEAA-C0534F8AFE6E}"/>
          </ac:picMkLst>
        </pc:picChg>
        <pc:picChg chg="mod">
          <ac:chgData name="Dimitris Pantazis" userId="135888af4c0d2397" providerId="LiveId" clId="{A79AA9DA-647E-445B-8782-36123DE79C39}" dt="2020-11-10T19:57:04.500" v="6" actId="1076"/>
          <ac:picMkLst>
            <pc:docMk/>
            <pc:sldMk cId="19514625" sldId="2076137253"/>
            <ac:picMk id="39" creationId="{B9820FB8-FC56-4C37-B9A9-1DB0011E1FA2}"/>
          </ac:picMkLst>
        </pc:picChg>
        <pc:picChg chg="mod">
          <ac:chgData name="Dimitris Pantazis" userId="135888af4c0d2397" providerId="LiveId" clId="{A79AA9DA-647E-445B-8782-36123DE79C39}" dt="2020-11-10T19:57:04.500" v="6" actId="1076"/>
          <ac:picMkLst>
            <pc:docMk/>
            <pc:sldMk cId="19514625" sldId="2076137253"/>
            <ac:picMk id="41" creationId="{B9AB657E-2C16-4A6B-B417-148A0A45AD61}"/>
          </ac:picMkLst>
        </pc:picChg>
      </pc:sldChg>
      <pc:sldChg chg="addSp delSp modSp add">
        <pc:chgData name="Dimitris Pantazis" userId="135888af4c0d2397" providerId="LiveId" clId="{A79AA9DA-647E-445B-8782-36123DE79C39}" dt="2020-11-11T08:41:32.114" v="306" actId="1076"/>
        <pc:sldMkLst>
          <pc:docMk/>
          <pc:sldMk cId="2836833004" sldId="2076137254"/>
        </pc:sldMkLst>
        <pc:spChg chg="mod">
          <ac:chgData name="Dimitris Pantazis" userId="135888af4c0d2397" providerId="LiveId" clId="{A79AA9DA-647E-445B-8782-36123DE79C39}" dt="2020-11-11T08:41:32.114" v="306" actId="1076"/>
          <ac:spMkLst>
            <pc:docMk/>
            <pc:sldMk cId="2836833004" sldId="2076137254"/>
            <ac:spMk id="6" creationId="{084A473E-C796-4293-B0F5-6F43FFEFF374}"/>
          </ac:spMkLst>
        </pc:spChg>
        <pc:picChg chg="add del mod">
          <ac:chgData name="Dimitris Pantazis" userId="135888af4c0d2397" providerId="LiveId" clId="{A79AA9DA-647E-445B-8782-36123DE79C39}" dt="2020-11-10T20:00:52.501" v="12" actId="478"/>
          <ac:picMkLst>
            <pc:docMk/>
            <pc:sldMk cId="2836833004" sldId="2076137254"/>
            <ac:picMk id="1026" creationId="{37C34E52-10EC-444A-9ADB-A068D36B963D}"/>
          </ac:picMkLst>
        </pc:picChg>
        <pc:picChg chg="add del">
          <ac:chgData name="Dimitris Pantazis" userId="135888af4c0d2397" providerId="LiveId" clId="{A79AA9DA-647E-445B-8782-36123DE79C39}" dt="2020-11-10T20:01:02.884" v="14"/>
          <ac:picMkLst>
            <pc:docMk/>
            <pc:sldMk cId="2836833004" sldId="2076137254"/>
            <ac:picMk id="1028" creationId="{97E88031-B1BE-4FD2-82A4-0769BF4A887B}"/>
          </ac:picMkLst>
        </pc:picChg>
        <pc:picChg chg="add mod">
          <ac:chgData name="Dimitris Pantazis" userId="135888af4c0d2397" providerId="LiveId" clId="{A79AA9DA-647E-445B-8782-36123DE79C39}" dt="2020-11-10T20:01:36.916" v="22" actId="1076"/>
          <ac:picMkLst>
            <pc:docMk/>
            <pc:sldMk cId="2836833004" sldId="2076137254"/>
            <ac:picMk id="1030" creationId="{C9BA65DB-153C-4DD0-82EA-2BE888E5F417}"/>
          </ac:picMkLst>
        </pc:picChg>
      </pc:sldChg>
      <pc:sldChg chg="addSp delSp modSp add">
        <pc:chgData name="Dimitris Pantazis" userId="135888af4c0d2397" providerId="LiveId" clId="{A79AA9DA-647E-445B-8782-36123DE79C39}" dt="2020-11-11T14:07:49.298" v="530" actId="1076"/>
        <pc:sldMkLst>
          <pc:docMk/>
          <pc:sldMk cId="114744921" sldId="2076137255"/>
        </pc:sldMkLst>
        <pc:spChg chg="mod">
          <ac:chgData name="Dimitris Pantazis" userId="135888af4c0d2397" providerId="LiveId" clId="{A79AA9DA-647E-445B-8782-36123DE79C39}" dt="2020-11-11T14:01:28.436" v="485" actId="1076"/>
          <ac:spMkLst>
            <pc:docMk/>
            <pc:sldMk cId="114744921" sldId="2076137255"/>
            <ac:spMk id="5" creationId="{374AC8EA-06FE-4DC5-92D1-A23011585772}"/>
          </ac:spMkLst>
        </pc:spChg>
        <pc:spChg chg="del mod">
          <ac:chgData name="Dimitris Pantazis" userId="135888af4c0d2397" providerId="LiveId" clId="{A79AA9DA-647E-445B-8782-36123DE79C39}" dt="2020-11-11T14:01:17.169" v="484" actId="478"/>
          <ac:spMkLst>
            <pc:docMk/>
            <pc:sldMk cId="114744921" sldId="2076137255"/>
            <ac:spMk id="6" creationId="{084A473E-C796-4293-B0F5-6F43FFEFF374}"/>
          </ac:spMkLst>
        </pc:spChg>
        <pc:spChg chg="mod">
          <ac:chgData name="Dimitris Pantazis" userId="135888af4c0d2397" providerId="LiveId" clId="{A79AA9DA-647E-445B-8782-36123DE79C39}" dt="2020-11-11T14:07:09.831" v="519" actId="1076"/>
          <ac:spMkLst>
            <pc:docMk/>
            <pc:sldMk cId="114744921" sldId="2076137255"/>
            <ac:spMk id="8" creationId="{3132F5C4-16DF-4EE3-84CE-5CD305012C57}"/>
          </ac:spMkLst>
        </pc:spChg>
        <pc:spChg chg="add del mod">
          <ac:chgData name="Dimitris Pantazis" userId="135888af4c0d2397" providerId="LiveId" clId="{A79AA9DA-647E-445B-8782-36123DE79C39}" dt="2020-11-11T13:57:08.020" v="357" actId="478"/>
          <ac:spMkLst>
            <pc:docMk/>
            <pc:sldMk cId="114744921" sldId="2076137255"/>
            <ac:spMk id="12" creationId="{C5BC7E0A-A4A4-4302-A099-26E137270813}"/>
          </ac:spMkLst>
        </pc:spChg>
        <pc:spChg chg="add del mod">
          <ac:chgData name="Dimitris Pantazis" userId="135888af4c0d2397" providerId="LiveId" clId="{A79AA9DA-647E-445B-8782-36123DE79C39}" dt="2020-11-11T13:59:11.234" v="400" actId="478"/>
          <ac:spMkLst>
            <pc:docMk/>
            <pc:sldMk cId="114744921" sldId="2076137255"/>
            <ac:spMk id="13" creationId="{F2B7D7BF-1CF6-4C2F-BBBA-C6152EAA0F93}"/>
          </ac:spMkLst>
        </pc:spChg>
        <pc:spChg chg="add del mod">
          <ac:chgData name="Dimitris Pantazis" userId="135888af4c0d2397" providerId="LiveId" clId="{A79AA9DA-647E-445B-8782-36123DE79C39}" dt="2020-11-11T13:57:04.990" v="356" actId="478"/>
          <ac:spMkLst>
            <pc:docMk/>
            <pc:sldMk cId="114744921" sldId="2076137255"/>
            <ac:spMk id="14" creationId="{58C15B00-91EE-438D-AC7A-195984E1896F}"/>
          </ac:spMkLst>
        </pc:spChg>
        <pc:spChg chg="add del mod">
          <ac:chgData name="Dimitris Pantazis" userId="135888af4c0d2397" providerId="LiveId" clId="{A79AA9DA-647E-445B-8782-36123DE79C39}" dt="2020-11-11T13:56:58.485" v="352" actId="478"/>
          <ac:spMkLst>
            <pc:docMk/>
            <pc:sldMk cId="114744921" sldId="2076137255"/>
            <ac:spMk id="19" creationId="{34B740B6-259B-456A-8B7F-16F99CD145E7}"/>
          </ac:spMkLst>
        </pc:spChg>
        <pc:spChg chg="add mod">
          <ac:chgData name="Dimitris Pantazis" userId="135888af4c0d2397" providerId="LiveId" clId="{A79AA9DA-647E-445B-8782-36123DE79C39}" dt="2020-11-11T14:07:45.157" v="529" actId="1076"/>
          <ac:spMkLst>
            <pc:docMk/>
            <pc:sldMk cId="114744921" sldId="2076137255"/>
            <ac:spMk id="21" creationId="{737DEEF0-A7BB-4E5E-BAA5-8B141BA36879}"/>
          </ac:spMkLst>
        </pc:spChg>
        <pc:spChg chg="add mod">
          <ac:chgData name="Dimitris Pantazis" userId="135888af4c0d2397" providerId="LiveId" clId="{A79AA9DA-647E-445B-8782-36123DE79C39}" dt="2020-11-11T14:07:45.157" v="529" actId="1076"/>
          <ac:spMkLst>
            <pc:docMk/>
            <pc:sldMk cId="114744921" sldId="2076137255"/>
            <ac:spMk id="25" creationId="{70E3E9B4-4E23-4131-857A-91391938D0BC}"/>
          </ac:spMkLst>
        </pc:spChg>
        <pc:spChg chg="add mod">
          <ac:chgData name="Dimitris Pantazis" userId="135888af4c0d2397" providerId="LiveId" clId="{A79AA9DA-647E-445B-8782-36123DE79C39}" dt="2020-11-11T14:07:45.157" v="529" actId="1076"/>
          <ac:spMkLst>
            <pc:docMk/>
            <pc:sldMk cId="114744921" sldId="2076137255"/>
            <ac:spMk id="33" creationId="{D4A53497-2C96-4365-AE9F-3A5DC89417F2}"/>
          </ac:spMkLst>
        </pc:spChg>
        <pc:spChg chg="add mod">
          <ac:chgData name="Dimitris Pantazis" userId="135888af4c0d2397" providerId="LiveId" clId="{A79AA9DA-647E-445B-8782-36123DE79C39}" dt="2020-11-11T14:07:45.157" v="529" actId="1076"/>
          <ac:spMkLst>
            <pc:docMk/>
            <pc:sldMk cId="114744921" sldId="2076137255"/>
            <ac:spMk id="41" creationId="{488E1F07-B56F-4A81-A3FF-F8983EC9E973}"/>
          </ac:spMkLst>
        </pc:spChg>
        <pc:spChg chg="add mod">
          <ac:chgData name="Dimitris Pantazis" userId="135888af4c0d2397" providerId="LiveId" clId="{A79AA9DA-647E-445B-8782-36123DE79C39}" dt="2020-11-11T14:07:45.157" v="529" actId="1076"/>
          <ac:spMkLst>
            <pc:docMk/>
            <pc:sldMk cId="114744921" sldId="2076137255"/>
            <ac:spMk id="45" creationId="{F5EAE529-3930-4BDD-A6D8-D60A68333950}"/>
          </ac:spMkLst>
        </pc:spChg>
        <pc:spChg chg="add mod">
          <ac:chgData name="Dimitris Pantazis" userId="135888af4c0d2397" providerId="LiveId" clId="{A79AA9DA-647E-445B-8782-36123DE79C39}" dt="2020-11-11T14:07:45.157" v="529" actId="1076"/>
          <ac:spMkLst>
            <pc:docMk/>
            <pc:sldMk cId="114744921" sldId="2076137255"/>
            <ac:spMk id="46" creationId="{726213FB-3DE3-4A0E-BF5C-F5E70C353EF9}"/>
          </ac:spMkLst>
        </pc:spChg>
        <pc:grpChg chg="add del mod">
          <ac:chgData name="Dimitris Pantazis" userId="135888af4c0d2397" providerId="LiveId" clId="{A79AA9DA-647E-445B-8782-36123DE79C39}" dt="2020-11-11T13:59:09.730" v="398" actId="478"/>
          <ac:grpSpMkLst>
            <pc:docMk/>
            <pc:sldMk cId="114744921" sldId="2076137255"/>
            <ac:grpSpMk id="16" creationId="{7891D28D-F594-4426-A6D2-A55D2E786977}"/>
          </ac:grpSpMkLst>
        </pc:grpChg>
        <pc:grpChg chg="add del mod">
          <ac:chgData name="Dimitris Pantazis" userId="135888af4c0d2397" providerId="LiveId" clId="{A79AA9DA-647E-445B-8782-36123DE79C39}" dt="2020-11-11T13:56:37.594" v="348" actId="478"/>
          <ac:grpSpMkLst>
            <pc:docMk/>
            <pc:sldMk cId="114744921" sldId="2076137255"/>
            <ac:grpSpMk id="27" creationId="{D5590779-C72C-4DD2-B4F0-75E6927396E4}"/>
          </ac:grpSpMkLst>
        </pc:grpChg>
        <pc:grpChg chg="add del mod">
          <ac:chgData name="Dimitris Pantazis" userId="135888af4c0d2397" providerId="LiveId" clId="{A79AA9DA-647E-445B-8782-36123DE79C39}" dt="2020-11-11T13:56:36.878" v="347" actId="478"/>
          <ac:grpSpMkLst>
            <pc:docMk/>
            <pc:sldMk cId="114744921" sldId="2076137255"/>
            <ac:grpSpMk id="30" creationId="{18591660-B802-41E8-B1C7-5FB51926D12F}"/>
          </ac:grpSpMkLst>
        </pc:grpChg>
        <pc:picChg chg="add del mod">
          <ac:chgData name="Dimitris Pantazis" userId="135888af4c0d2397" providerId="LiveId" clId="{A79AA9DA-647E-445B-8782-36123DE79C39}" dt="2020-11-11T14:07:49.298" v="530" actId="1076"/>
          <ac:picMkLst>
            <pc:docMk/>
            <pc:sldMk cId="114744921" sldId="2076137255"/>
            <ac:picMk id="10" creationId="{A80BDEF8-7CA8-45F9-B248-E19C9785EF19}"/>
          </ac:picMkLst>
        </pc:picChg>
        <pc:picChg chg="add mod">
          <ac:chgData name="Dimitris Pantazis" userId="135888af4c0d2397" providerId="LiveId" clId="{A79AA9DA-647E-445B-8782-36123DE79C39}" dt="2020-11-11T14:07:45.157" v="529" actId="1076"/>
          <ac:picMkLst>
            <pc:docMk/>
            <pc:sldMk cId="114744921" sldId="2076137255"/>
            <ac:picMk id="48" creationId="{2EBA0939-65B4-4005-82A8-4C0ABED07D14}"/>
          </ac:picMkLst>
        </pc:picChg>
        <pc:picChg chg="add mod">
          <ac:chgData name="Dimitris Pantazis" userId="135888af4c0d2397" providerId="LiveId" clId="{A79AA9DA-647E-445B-8782-36123DE79C39}" dt="2020-11-11T14:07:45.157" v="529" actId="1076"/>
          <ac:picMkLst>
            <pc:docMk/>
            <pc:sldMk cId="114744921" sldId="2076137255"/>
            <ac:picMk id="50" creationId="{E6D70E3A-D683-44E1-95A5-0A1608580015}"/>
          </ac:picMkLst>
        </pc:picChg>
        <pc:cxnChg chg="add del mod">
          <ac:chgData name="Dimitris Pantazis" userId="135888af4c0d2397" providerId="LiveId" clId="{A79AA9DA-647E-445B-8782-36123DE79C39}" dt="2020-11-11T13:59:10.613" v="399" actId="478"/>
          <ac:cxnSpMkLst>
            <pc:docMk/>
            <pc:sldMk cId="114744921" sldId="2076137255"/>
            <ac:cxnSpMk id="11" creationId="{E8768B26-520B-4E71-A5E1-80EC491CEB54}"/>
          </ac:cxnSpMkLst>
        </pc:cxnChg>
        <pc:cxnChg chg="add mod">
          <ac:chgData name="Dimitris Pantazis" userId="135888af4c0d2397" providerId="LiveId" clId="{A79AA9DA-647E-445B-8782-36123DE79C39}" dt="2020-11-11T14:07:45.157" v="529" actId="1076"/>
          <ac:cxnSpMkLst>
            <pc:docMk/>
            <pc:sldMk cId="114744921" sldId="2076137255"/>
            <ac:cxnSpMk id="15" creationId="{12676597-915D-4275-9887-727B19A967EA}"/>
          </ac:cxnSpMkLst>
        </pc:cxnChg>
        <pc:cxnChg chg="add del mod">
          <ac:chgData name="Dimitris Pantazis" userId="135888af4c0d2397" providerId="LiveId" clId="{A79AA9DA-647E-445B-8782-36123DE79C39}" dt="2020-11-11T13:56:42.579" v="350" actId="478"/>
          <ac:cxnSpMkLst>
            <pc:docMk/>
            <pc:sldMk cId="114744921" sldId="2076137255"/>
            <ac:cxnSpMk id="20" creationId="{1F0054CE-981C-4ED5-9B03-79FEDAEB6F7D}"/>
          </ac:cxnSpMkLst>
        </pc:cxnChg>
        <pc:cxnChg chg="add del mod">
          <ac:chgData name="Dimitris Pantazis" userId="135888af4c0d2397" providerId="LiveId" clId="{A79AA9DA-647E-445B-8782-36123DE79C39}" dt="2020-11-11T13:56:40.622" v="349" actId="478"/>
          <ac:cxnSpMkLst>
            <pc:docMk/>
            <pc:sldMk cId="114744921" sldId="2076137255"/>
            <ac:cxnSpMk id="22" creationId="{844E380D-1D7F-41F1-A12D-0659DB45BE66}"/>
          </ac:cxnSpMkLst>
        </pc:cxnChg>
        <pc:cxnChg chg="add del mod">
          <ac:chgData name="Dimitris Pantazis" userId="135888af4c0d2397" providerId="LiveId" clId="{A79AA9DA-647E-445B-8782-36123DE79C39}" dt="2020-11-11T13:59:08.463" v="397" actId="478"/>
          <ac:cxnSpMkLst>
            <pc:docMk/>
            <pc:sldMk cId="114744921" sldId="2076137255"/>
            <ac:cxnSpMk id="23" creationId="{8586BD38-E2A2-4144-99E5-3324EDEF918D}"/>
          </ac:cxnSpMkLst>
        </pc:cxnChg>
        <pc:cxnChg chg="add del mod">
          <ac:chgData name="Dimitris Pantazis" userId="135888af4c0d2397" providerId="LiveId" clId="{A79AA9DA-647E-445B-8782-36123DE79C39}" dt="2020-11-11T13:59:12.082" v="401" actId="478"/>
          <ac:cxnSpMkLst>
            <pc:docMk/>
            <pc:sldMk cId="114744921" sldId="2076137255"/>
            <ac:cxnSpMk id="24" creationId="{64B7F787-0DAA-457A-8490-AB3D6EFA9AC7}"/>
          </ac:cxnSpMkLst>
        </pc:cxnChg>
        <pc:cxnChg chg="add mod">
          <ac:chgData name="Dimitris Pantazis" userId="135888af4c0d2397" providerId="LiveId" clId="{A79AA9DA-647E-445B-8782-36123DE79C39}" dt="2020-11-11T14:07:45.157" v="529" actId="1076"/>
          <ac:cxnSpMkLst>
            <pc:docMk/>
            <pc:sldMk cId="114744921" sldId="2076137255"/>
            <ac:cxnSpMk id="26" creationId="{2CA6EAFB-16D3-4421-BA0C-22C5C5011808}"/>
          </ac:cxnSpMkLst>
        </pc:cxnChg>
        <pc:cxnChg chg="add mod">
          <ac:chgData name="Dimitris Pantazis" userId="135888af4c0d2397" providerId="LiveId" clId="{A79AA9DA-647E-445B-8782-36123DE79C39}" dt="2020-11-11T14:07:45.157" v="529" actId="1076"/>
          <ac:cxnSpMkLst>
            <pc:docMk/>
            <pc:sldMk cId="114744921" sldId="2076137255"/>
            <ac:cxnSpMk id="35" creationId="{FB0909DE-D470-40BC-A83C-4230B678436A}"/>
          </ac:cxnSpMkLst>
        </pc:cxnChg>
        <pc:cxnChg chg="add mod">
          <ac:chgData name="Dimitris Pantazis" userId="135888af4c0d2397" providerId="LiveId" clId="{A79AA9DA-647E-445B-8782-36123DE79C39}" dt="2020-11-11T14:07:45.157" v="529" actId="1076"/>
          <ac:cxnSpMkLst>
            <pc:docMk/>
            <pc:sldMk cId="114744921" sldId="2076137255"/>
            <ac:cxnSpMk id="37" creationId="{2097687B-65B8-4C6F-9DDD-BD002B5AE414}"/>
          </ac:cxnSpMkLst>
        </pc:cxnChg>
        <pc:cxnChg chg="add mod">
          <ac:chgData name="Dimitris Pantazis" userId="135888af4c0d2397" providerId="LiveId" clId="{A79AA9DA-647E-445B-8782-36123DE79C39}" dt="2020-11-11T14:07:45.157" v="529" actId="1076"/>
          <ac:cxnSpMkLst>
            <pc:docMk/>
            <pc:sldMk cId="114744921" sldId="2076137255"/>
            <ac:cxnSpMk id="44" creationId="{FA55E3CC-5D05-43FE-B822-816F516C4E69}"/>
          </ac:cxnSpMkLst>
        </pc:cxnChg>
      </pc:sldChg>
      <pc:sldChg chg="add">
        <pc:chgData name="Dimitris Pantazis" userId="135888af4c0d2397" providerId="LiveId" clId="{A79AA9DA-647E-445B-8782-36123DE79C39}" dt="2020-11-10T19:56:31.110" v="1"/>
        <pc:sldMkLst>
          <pc:docMk/>
          <pc:sldMk cId="1565626687" sldId="2076137256"/>
        </pc:sldMkLst>
      </pc:sldChg>
      <pc:sldChg chg="addSp delSp modSp add">
        <pc:chgData name="Dimitris Pantazis" userId="135888af4c0d2397" providerId="LiveId" clId="{A79AA9DA-647E-445B-8782-36123DE79C39}" dt="2020-11-11T08:42:42.691" v="325" actId="1035"/>
        <pc:sldMkLst>
          <pc:docMk/>
          <pc:sldMk cId="1601133469" sldId="2076137257"/>
        </pc:sldMkLst>
        <pc:spChg chg="mod">
          <ac:chgData name="Dimitris Pantazis" userId="135888af4c0d2397" providerId="LiveId" clId="{A79AA9DA-647E-445B-8782-36123DE79C39}" dt="2020-11-11T08:41:23.378" v="305"/>
          <ac:spMkLst>
            <pc:docMk/>
            <pc:sldMk cId="1601133469" sldId="2076137257"/>
            <ac:spMk id="2" creationId="{B5D91EDC-8848-4A35-949C-F8CEFC7C423B}"/>
          </ac:spMkLst>
        </pc:spChg>
        <pc:spChg chg="mod">
          <ac:chgData name="Dimitris Pantazis" userId="135888af4c0d2397" providerId="LiveId" clId="{A79AA9DA-647E-445B-8782-36123DE79C39}" dt="2020-11-10T20:10:23.874" v="298" actId="20577"/>
          <ac:spMkLst>
            <pc:docMk/>
            <pc:sldMk cId="1601133469" sldId="2076137257"/>
            <ac:spMk id="11" creationId="{5B404C2B-CBBF-4AEE-A3E0-F85934E47C14}"/>
          </ac:spMkLst>
        </pc:spChg>
        <pc:spChg chg="add mod">
          <ac:chgData name="Dimitris Pantazis" userId="135888af4c0d2397" providerId="LiveId" clId="{A79AA9DA-647E-445B-8782-36123DE79C39}" dt="2020-11-11T08:42:42.691" v="325" actId="1035"/>
          <ac:spMkLst>
            <pc:docMk/>
            <pc:sldMk cId="1601133469" sldId="2076137257"/>
            <ac:spMk id="27" creationId="{78D319FC-7C99-42D4-90DD-621BCC4B65B6}"/>
          </ac:spMkLst>
        </pc:spChg>
        <pc:spChg chg="mod">
          <ac:chgData name="Dimitris Pantazis" userId="135888af4c0d2397" providerId="LiveId" clId="{A79AA9DA-647E-445B-8782-36123DE79C39}" dt="2020-11-10T20:05:05.287" v="109" actId="20577"/>
          <ac:spMkLst>
            <pc:docMk/>
            <pc:sldMk cId="1601133469" sldId="2076137257"/>
            <ac:spMk id="43" creationId="{E1BE7ED2-D5F4-4F41-B2DF-B6298B8918C4}"/>
          </ac:spMkLst>
        </pc:spChg>
        <pc:spChg chg="del mod">
          <ac:chgData name="Dimitris Pantazis" userId="135888af4c0d2397" providerId="LiveId" clId="{A79AA9DA-647E-445B-8782-36123DE79C39}" dt="2020-11-10T20:06:39.270" v="178"/>
          <ac:spMkLst>
            <pc:docMk/>
            <pc:sldMk cId="1601133469" sldId="2076137257"/>
            <ac:spMk id="56" creationId="{CA64D23D-5EF8-4129-9B3B-16F287B69220}"/>
          </ac:spMkLst>
        </pc:spChg>
        <pc:grpChg chg="del">
          <ac:chgData name="Dimitris Pantazis" userId="135888af4c0d2397" providerId="LiveId" clId="{A79AA9DA-647E-445B-8782-36123DE79C39}" dt="2020-11-10T20:08:59.825" v="247" actId="478"/>
          <ac:grpSpMkLst>
            <pc:docMk/>
            <pc:sldMk cId="1601133469" sldId="2076137257"/>
            <ac:grpSpMk id="6" creationId="{50D332D3-9891-48DB-A661-F52C3979CA1B}"/>
          </ac:grpSpMkLst>
        </pc:grpChg>
        <pc:grpChg chg="del mod">
          <ac:chgData name="Dimitris Pantazis" userId="135888af4c0d2397" providerId="LiveId" clId="{A79AA9DA-647E-445B-8782-36123DE79C39}" dt="2020-11-10T20:08:19.643" v="223" actId="478"/>
          <ac:grpSpMkLst>
            <pc:docMk/>
            <pc:sldMk cId="1601133469" sldId="2076137257"/>
            <ac:grpSpMk id="8" creationId="{BC0B0C33-9D3F-44D6-A482-66DF4B24F37E}"/>
          </ac:grpSpMkLst>
        </pc:grpChg>
        <pc:picChg chg="add mod">
          <ac:chgData name="Dimitris Pantazis" userId="135888af4c0d2397" providerId="LiveId" clId="{A79AA9DA-647E-445B-8782-36123DE79C39}" dt="2020-11-11T08:42:28.520" v="307" actId="1582"/>
          <ac:picMkLst>
            <pc:docMk/>
            <pc:sldMk cId="1601133469" sldId="2076137257"/>
            <ac:picMk id="26" creationId="{FFAA31D6-1489-423B-A2EA-3D76D557C263}"/>
          </ac:picMkLst>
        </pc:picChg>
        <pc:picChg chg="add mod">
          <ac:chgData name="Dimitris Pantazis" userId="135888af4c0d2397" providerId="LiveId" clId="{A79AA9DA-647E-445B-8782-36123DE79C39}" dt="2020-11-11T08:42:42.691" v="325" actId="1035"/>
          <ac:picMkLst>
            <pc:docMk/>
            <pc:sldMk cId="1601133469" sldId="2076137257"/>
            <ac:picMk id="28" creationId="{DE37080C-D080-4AEA-A291-10C6FA95AD00}"/>
          </ac:picMkLst>
        </pc:picChg>
        <pc:picChg chg="add mod">
          <ac:chgData name="Dimitris Pantazis" userId="135888af4c0d2397" providerId="LiveId" clId="{A79AA9DA-647E-445B-8782-36123DE79C39}" dt="2020-11-11T08:42:42.691" v="325" actId="1035"/>
          <ac:picMkLst>
            <pc:docMk/>
            <pc:sldMk cId="1601133469" sldId="2076137257"/>
            <ac:picMk id="29" creationId="{50278BEA-6625-43F4-A508-EAF5428D39BA}"/>
          </ac:picMkLst>
        </pc:picChg>
        <pc:picChg chg="add mod">
          <ac:chgData name="Dimitris Pantazis" userId="135888af4c0d2397" providerId="LiveId" clId="{A79AA9DA-647E-445B-8782-36123DE79C39}" dt="2020-11-11T08:42:42.691" v="325" actId="1035"/>
          <ac:picMkLst>
            <pc:docMk/>
            <pc:sldMk cId="1601133469" sldId="2076137257"/>
            <ac:picMk id="30" creationId="{1437B33F-627C-404E-B642-432FC470B922}"/>
          </ac:picMkLst>
        </pc:picChg>
        <pc:picChg chg="add mod">
          <ac:chgData name="Dimitris Pantazis" userId="135888af4c0d2397" providerId="LiveId" clId="{A79AA9DA-647E-445B-8782-36123DE79C39}" dt="2020-11-10T20:09:32.702" v="255" actId="1076"/>
          <ac:picMkLst>
            <pc:docMk/>
            <pc:sldMk cId="1601133469" sldId="2076137257"/>
            <ac:picMk id="31" creationId="{E72ABA0B-92D0-4808-A317-0FE7F3BEBD5D}"/>
          </ac:picMkLst>
        </pc:picChg>
        <pc:picChg chg="add mod">
          <ac:chgData name="Dimitris Pantazis" userId="135888af4c0d2397" providerId="LiveId" clId="{A79AA9DA-647E-445B-8782-36123DE79C39}" dt="2020-11-10T20:09:39.141" v="256" actId="1076"/>
          <ac:picMkLst>
            <pc:docMk/>
            <pc:sldMk cId="1601133469" sldId="2076137257"/>
            <ac:picMk id="33" creationId="{5F8D2C99-AA74-4483-A1F5-D40395FFD117}"/>
          </ac:picMkLst>
        </pc:picChg>
        <pc:picChg chg="add mod">
          <ac:chgData name="Dimitris Pantazis" userId="135888af4c0d2397" providerId="LiveId" clId="{A79AA9DA-647E-445B-8782-36123DE79C39}" dt="2020-11-10T20:09:48.093" v="258" actId="1076"/>
          <ac:picMkLst>
            <pc:docMk/>
            <pc:sldMk cId="1601133469" sldId="2076137257"/>
            <ac:picMk id="34" creationId="{D7D21D5B-0A63-40A2-AE46-B6116ACC02F2}"/>
          </ac:picMkLst>
        </pc:picChg>
        <pc:picChg chg="add mod">
          <ac:chgData name="Dimitris Pantazis" userId="135888af4c0d2397" providerId="LiveId" clId="{A79AA9DA-647E-445B-8782-36123DE79C39}" dt="2020-11-10T20:09:42.491" v="257" actId="1076"/>
          <ac:picMkLst>
            <pc:docMk/>
            <pc:sldMk cId="1601133469" sldId="2076137257"/>
            <ac:picMk id="35" creationId="{E02FF879-6CEA-4CFA-BC3C-033C6C08DD36}"/>
          </ac:picMkLst>
        </pc:picChg>
        <pc:picChg chg="del">
          <ac:chgData name="Dimitris Pantazis" userId="135888af4c0d2397" providerId="LiveId" clId="{A79AA9DA-647E-445B-8782-36123DE79C39}" dt="2020-11-10T20:03:54.479" v="24" actId="478"/>
          <ac:picMkLst>
            <pc:docMk/>
            <pc:sldMk cId="1601133469" sldId="2076137257"/>
            <ac:picMk id="42" creationId="{AE5E892E-7721-43DD-8420-7D149913143F}"/>
          </ac:picMkLst>
        </pc:picChg>
        <pc:picChg chg="del">
          <ac:chgData name="Dimitris Pantazis" userId="135888af4c0d2397" providerId="LiveId" clId="{A79AA9DA-647E-445B-8782-36123DE79C39}" dt="2020-11-10T20:05:22.217" v="125" actId="478"/>
          <ac:picMkLst>
            <pc:docMk/>
            <pc:sldMk cId="1601133469" sldId="2076137257"/>
            <ac:picMk id="57" creationId="{6E9AECC1-02EF-4C89-9599-59D0363A3CE9}"/>
          </ac:picMkLst>
        </pc:picChg>
        <pc:picChg chg="mod">
          <ac:chgData name="Dimitris Pantazis" userId="135888af4c0d2397" providerId="LiveId" clId="{A79AA9DA-647E-445B-8782-36123DE79C39}" dt="2020-11-10T20:07:21.007" v="190" actId="1076"/>
          <ac:picMkLst>
            <pc:docMk/>
            <pc:sldMk cId="1601133469" sldId="2076137257"/>
            <ac:picMk id="58" creationId="{2A89E264-DF80-4630-904F-100A9AB3696D}"/>
          </ac:picMkLst>
        </pc:picChg>
        <pc:picChg chg="del">
          <ac:chgData name="Dimitris Pantazis" userId="135888af4c0d2397" providerId="LiveId" clId="{A79AA9DA-647E-445B-8782-36123DE79C39}" dt="2020-11-10T20:05:41.704" v="139" actId="478"/>
          <ac:picMkLst>
            <pc:docMk/>
            <pc:sldMk cId="1601133469" sldId="2076137257"/>
            <ac:picMk id="59" creationId="{0C07BBA7-9B22-44BB-887F-9234D3B6803F}"/>
          </ac:picMkLst>
        </pc:picChg>
        <pc:picChg chg="mod">
          <ac:chgData name="Dimitris Pantazis" userId="135888af4c0d2397" providerId="LiveId" clId="{A79AA9DA-647E-445B-8782-36123DE79C39}" dt="2020-11-10T20:07:08.847" v="187" actId="1076"/>
          <ac:picMkLst>
            <pc:docMk/>
            <pc:sldMk cId="1601133469" sldId="2076137257"/>
            <ac:picMk id="60" creationId="{BA37B94D-ABDF-4EC6-A98E-9C42B6E5C8DD}"/>
          </ac:picMkLst>
        </pc:picChg>
        <pc:picChg chg="del">
          <ac:chgData name="Dimitris Pantazis" userId="135888af4c0d2397" providerId="LiveId" clId="{A79AA9DA-647E-445B-8782-36123DE79C39}" dt="2020-11-10T20:08:54.398" v="246" actId="478"/>
          <ac:picMkLst>
            <pc:docMk/>
            <pc:sldMk cId="1601133469" sldId="2076137257"/>
            <ac:picMk id="72" creationId="{E2CCA9D9-5659-47E6-9D56-1CA2485FA28B}"/>
          </ac:picMkLst>
        </pc:picChg>
        <pc:picChg chg="del">
          <ac:chgData name="Dimitris Pantazis" userId="135888af4c0d2397" providerId="LiveId" clId="{A79AA9DA-647E-445B-8782-36123DE79C39}" dt="2020-11-10T20:08:51.874" v="245" actId="478"/>
          <ac:picMkLst>
            <pc:docMk/>
            <pc:sldMk cId="1601133469" sldId="2076137257"/>
            <ac:picMk id="73" creationId="{93EE20FB-DE81-4EA0-ADBA-57EA2D2F92B4}"/>
          </ac:picMkLst>
        </pc:picChg>
        <pc:picChg chg="mod">
          <ac:chgData name="Dimitris Pantazis" userId="135888af4c0d2397" providerId="LiveId" clId="{A79AA9DA-647E-445B-8782-36123DE79C39}" dt="2020-11-10T20:06:49.467" v="183" actId="1076"/>
          <ac:picMkLst>
            <pc:docMk/>
            <pc:sldMk cId="1601133469" sldId="2076137257"/>
            <ac:picMk id="75" creationId="{1D92685F-8571-4520-9A95-E5968437A878}"/>
          </ac:picMkLst>
        </pc:picChg>
      </pc:sldChg>
    </pc:docChg>
  </pc:docChgLst>
  <pc:docChgLst>
    <pc:chgData name="Pantelis Apostolidis" userId="a35af6b8787c5afa" providerId="LiveId" clId="{4923DD10-93B7-4790-B71A-DDE07B1F8E78}"/>
    <pc:docChg chg="undo redo custSel addSld delSld modSld sldOrd">
      <pc:chgData name="Pantelis Apostolidis" userId="a35af6b8787c5afa" providerId="LiveId" clId="{4923DD10-93B7-4790-B71A-DDE07B1F8E78}" dt="2020-11-11T15:05:12.622" v="1039" actId="1037"/>
      <pc:docMkLst>
        <pc:docMk/>
      </pc:docMkLst>
      <pc:sldChg chg="add del">
        <pc:chgData name="Pantelis Apostolidis" userId="a35af6b8787c5afa" providerId="LiveId" clId="{4923DD10-93B7-4790-B71A-DDE07B1F8E78}" dt="2020-11-11T14:53:53.454" v="940"/>
        <pc:sldMkLst>
          <pc:docMk/>
          <pc:sldMk cId="1930854580" sldId="507"/>
        </pc:sldMkLst>
      </pc:sldChg>
      <pc:sldChg chg="add del">
        <pc:chgData name="Pantelis Apostolidis" userId="a35af6b8787c5afa" providerId="LiveId" clId="{4923DD10-93B7-4790-B71A-DDE07B1F8E78}" dt="2020-11-11T14:53:53.454" v="940"/>
        <pc:sldMkLst>
          <pc:docMk/>
          <pc:sldMk cId="947994282" sldId="766"/>
        </pc:sldMkLst>
      </pc:sldChg>
      <pc:sldChg chg="add del">
        <pc:chgData name="Pantelis Apostolidis" userId="a35af6b8787c5afa" providerId="LiveId" clId="{4923DD10-93B7-4790-B71A-DDE07B1F8E78}" dt="2020-11-11T14:53:53.454" v="940"/>
        <pc:sldMkLst>
          <pc:docMk/>
          <pc:sldMk cId="4017596331" sldId="773"/>
        </pc:sldMkLst>
      </pc:sldChg>
      <pc:sldChg chg="addSp">
        <pc:chgData name="Pantelis Apostolidis" userId="a35af6b8787c5afa" providerId="LiveId" clId="{4923DD10-93B7-4790-B71A-DDE07B1F8E78}" dt="2020-11-10T16:30:15.985" v="268"/>
        <pc:sldMkLst>
          <pc:docMk/>
          <pc:sldMk cId="84568451" sldId="2076137242"/>
        </pc:sldMkLst>
        <pc:picChg chg="add">
          <ac:chgData name="Pantelis Apostolidis" userId="a35af6b8787c5afa" providerId="LiveId" clId="{4923DD10-93B7-4790-B71A-DDE07B1F8E78}" dt="2020-11-10T16:30:15.985" v="268"/>
          <ac:picMkLst>
            <pc:docMk/>
            <pc:sldMk cId="84568451" sldId="2076137242"/>
            <ac:picMk id="2050" creationId="{E49D49C0-047E-4AC1-AF53-9023B6D532BE}"/>
          </ac:picMkLst>
        </pc:picChg>
      </pc:sldChg>
      <pc:sldChg chg="addSp">
        <pc:chgData name="Pantelis Apostolidis" userId="a35af6b8787c5afa" providerId="LiveId" clId="{4923DD10-93B7-4790-B71A-DDE07B1F8E78}" dt="2020-11-10T16:31:08.948" v="280"/>
        <pc:sldMkLst>
          <pc:docMk/>
          <pc:sldMk cId="1030747284" sldId="2076137242"/>
        </pc:sldMkLst>
        <pc:picChg chg="add">
          <ac:chgData name="Pantelis Apostolidis" userId="a35af6b8787c5afa" providerId="LiveId" clId="{4923DD10-93B7-4790-B71A-DDE07B1F8E78}" dt="2020-11-10T16:31:08.948" v="280"/>
          <ac:picMkLst>
            <pc:docMk/>
            <pc:sldMk cId="1030747284" sldId="2076137242"/>
            <ac:picMk id="7170" creationId="{5A157987-82B2-4C15-B6D3-C237E7A01B2F}"/>
          </ac:picMkLst>
        </pc:picChg>
      </pc:sldChg>
      <pc:sldChg chg="addSp">
        <pc:chgData name="Pantelis Apostolidis" userId="a35af6b8787c5afa" providerId="LiveId" clId="{4923DD10-93B7-4790-B71A-DDE07B1F8E78}" dt="2020-11-10T16:30:53.468" v="278"/>
        <pc:sldMkLst>
          <pc:docMk/>
          <pc:sldMk cId="1459683507" sldId="2076137242"/>
        </pc:sldMkLst>
        <pc:picChg chg="add">
          <ac:chgData name="Pantelis Apostolidis" userId="a35af6b8787c5afa" providerId="LiveId" clId="{4923DD10-93B7-4790-B71A-DDE07B1F8E78}" dt="2020-11-10T16:30:53.468" v="278"/>
          <ac:picMkLst>
            <pc:docMk/>
            <pc:sldMk cId="1459683507" sldId="2076137242"/>
            <ac:picMk id="6146" creationId="{6B5A4128-BF80-4D43-B6A8-828B440DAB6F}"/>
          </ac:picMkLst>
        </pc:picChg>
      </pc:sldChg>
      <pc:sldChg chg="addSp">
        <pc:chgData name="Pantelis Apostolidis" userId="a35af6b8787c5afa" providerId="LiveId" clId="{4923DD10-93B7-4790-B71A-DDE07B1F8E78}" dt="2020-11-10T16:28:53.102" v="258"/>
        <pc:sldMkLst>
          <pc:docMk/>
          <pc:sldMk cId="1463898696" sldId="2076137242"/>
        </pc:sldMkLst>
        <pc:picChg chg="add">
          <ac:chgData name="Pantelis Apostolidis" userId="a35af6b8787c5afa" providerId="LiveId" clId="{4923DD10-93B7-4790-B71A-DDE07B1F8E78}" dt="2020-11-10T16:28:53.102" v="258"/>
          <ac:picMkLst>
            <pc:docMk/>
            <pc:sldMk cId="1463898696" sldId="2076137242"/>
            <ac:picMk id="1026" creationId="{FB46FB03-D259-42D8-A006-668B75A69919}"/>
          </ac:picMkLst>
        </pc:picChg>
      </pc:sldChg>
      <pc:sldChg chg="addSp delSp modSp add del mod ord">
        <pc:chgData name="Pantelis Apostolidis" userId="a35af6b8787c5afa" providerId="LiveId" clId="{4923DD10-93B7-4790-B71A-DDE07B1F8E78}" dt="2020-11-11T15:05:12.622" v="1039" actId="1037"/>
        <pc:sldMkLst>
          <pc:docMk/>
          <pc:sldMk cId="1707548747" sldId="2076137242"/>
        </pc:sldMkLst>
        <pc:spChg chg="mod">
          <ac:chgData name="Pantelis Apostolidis" userId="a35af6b8787c5afa" providerId="LiveId" clId="{4923DD10-93B7-4790-B71A-DDE07B1F8E78}" dt="2020-11-10T17:18:30.854" v="921" actId="20577"/>
          <ac:spMkLst>
            <pc:docMk/>
            <pc:sldMk cId="1707548747" sldId="2076137242"/>
            <ac:spMk id="2" creationId="{B5D91EDC-8848-4A35-949C-F8CEFC7C423B}"/>
          </ac:spMkLst>
        </pc:spChg>
        <pc:spChg chg="mod">
          <ac:chgData name="Pantelis Apostolidis" userId="a35af6b8787c5afa" providerId="LiveId" clId="{4923DD10-93B7-4790-B71A-DDE07B1F8E78}" dt="2020-11-11T15:04:18.015" v="1017" actId="1076"/>
          <ac:spMkLst>
            <pc:docMk/>
            <pc:sldMk cId="1707548747" sldId="2076137242"/>
            <ac:spMk id="6" creationId="{65DDD5FE-3299-43E7-B94F-42746A66CBA3}"/>
          </ac:spMkLst>
        </pc:spChg>
        <pc:spChg chg="mod">
          <ac:chgData name="Pantelis Apostolidis" userId="a35af6b8787c5afa" providerId="LiveId" clId="{4923DD10-93B7-4790-B71A-DDE07B1F8E78}" dt="2020-11-10T16:38:38.336" v="428" actId="20577"/>
          <ac:spMkLst>
            <pc:docMk/>
            <pc:sldMk cId="1707548747" sldId="2076137242"/>
            <ac:spMk id="11" creationId="{5B404C2B-CBBF-4AEE-A3E0-F85934E47C14}"/>
          </ac:spMkLst>
        </pc:spChg>
        <pc:spChg chg="mod">
          <ac:chgData name="Pantelis Apostolidis" userId="a35af6b8787c5afa" providerId="LiveId" clId="{4923DD10-93B7-4790-B71A-DDE07B1F8E78}" dt="2020-11-10T16:37:29.505" v="396" actId="20577"/>
          <ac:spMkLst>
            <pc:docMk/>
            <pc:sldMk cId="1707548747" sldId="2076137242"/>
            <ac:spMk id="43" creationId="{E1BE7ED2-D5F4-4F41-B2DF-B6298B8918C4}"/>
          </ac:spMkLst>
        </pc:spChg>
        <pc:spChg chg="mod">
          <ac:chgData name="Pantelis Apostolidis" userId="a35af6b8787c5afa" providerId="LiveId" clId="{4923DD10-93B7-4790-B71A-DDE07B1F8E78}" dt="2020-11-10T17:20:45.033" v="937" actId="3626"/>
          <ac:spMkLst>
            <pc:docMk/>
            <pc:sldMk cId="1707548747" sldId="2076137242"/>
            <ac:spMk id="56" creationId="{CA64D23D-5EF8-4129-9B3B-16F287B69220}"/>
          </ac:spMkLst>
        </pc:spChg>
        <pc:grpChg chg="del">
          <ac:chgData name="Pantelis Apostolidis" userId="a35af6b8787c5afa" providerId="LiveId" clId="{4923DD10-93B7-4790-B71A-DDE07B1F8E78}" dt="2020-11-10T16:27:57.553" v="255" actId="478"/>
          <ac:grpSpMkLst>
            <pc:docMk/>
            <pc:sldMk cId="1707548747" sldId="2076137242"/>
            <ac:grpSpMk id="6" creationId="{50D332D3-9891-48DB-A661-F52C3979CA1B}"/>
          </ac:grpSpMkLst>
        </pc:grpChg>
        <pc:grpChg chg="mod">
          <ac:chgData name="Pantelis Apostolidis" userId="a35af6b8787c5afa" providerId="LiveId" clId="{4923DD10-93B7-4790-B71A-DDE07B1F8E78}" dt="2020-11-11T15:05:12.622" v="1039" actId="1037"/>
          <ac:grpSpMkLst>
            <pc:docMk/>
            <pc:sldMk cId="1707548747" sldId="2076137242"/>
            <ac:grpSpMk id="8" creationId="{BC0B0C33-9D3F-44D6-A482-66DF4B24F37E}"/>
          </ac:grpSpMkLst>
        </pc:grpChg>
        <pc:picChg chg="add mod modCrop">
          <ac:chgData name="Pantelis Apostolidis" userId="a35af6b8787c5afa" providerId="LiveId" clId="{4923DD10-93B7-4790-B71A-DDE07B1F8E78}" dt="2020-11-10T16:25:17.377" v="44" actId="14100"/>
          <ac:picMkLst>
            <pc:docMk/>
            <pc:sldMk cId="1707548747" sldId="2076137242"/>
            <ac:picMk id="5" creationId="{84FF28A1-B72F-4665-8112-4190D24B1636}"/>
          </ac:picMkLst>
        </pc:picChg>
        <pc:picChg chg="add mod">
          <ac:chgData name="Pantelis Apostolidis" userId="a35af6b8787c5afa" providerId="LiveId" clId="{4923DD10-93B7-4790-B71A-DDE07B1F8E78}" dt="2020-11-11T15:04:14.445" v="1015" actId="1076"/>
          <ac:picMkLst>
            <pc:docMk/>
            <pc:sldMk cId="1707548747" sldId="2076137242"/>
            <ac:picMk id="9" creationId="{94952CE7-B558-4537-9E4D-DE4AEE99BC8A}"/>
          </ac:picMkLst>
        </pc:picChg>
        <pc:picChg chg="add mod">
          <ac:chgData name="Pantelis Apostolidis" userId="a35af6b8787c5afa" providerId="LiveId" clId="{4923DD10-93B7-4790-B71A-DDE07B1F8E78}" dt="2020-11-11T15:04:07.442" v="1011" actId="1076"/>
          <ac:picMkLst>
            <pc:docMk/>
            <pc:sldMk cId="1707548747" sldId="2076137242"/>
            <ac:picMk id="10" creationId="{625BCE50-E421-4583-BE17-369A40A6A032}"/>
          </ac:picMkLst>
        </pc:picChg>
        <pc:picChg chg="add mod">
          <ac:chgData name="Pantelis Apostolidis" userId="a35af6b8787c5afa" providerId="LiveId" clId="{4923DD10-93B7-4790-B71A-DDE07B1F8E78}" dt="2020-11-11T15:04:08.737" v="1012" actId="1076"/>
          <ac:picMkLst>
            <pc:docMk/>
            <pc:sldMk cId="1707548747" sldId="2076137242"/>
            <ac:picMk id="12" creationId="{B14126CB-65FD-4615-8B08-B05660AAC4F6}"/>
          </ac:picMkLst>
        </pc:picChg>
        <pc:picChg chg="add mod">
          <ac:chgData name="Pantelis Apostolidis" userId="a35af6b8787c5afa" providerId="LiveId" clId="{4923DD10-93B7-4790-B71A-DDE07B1F8E78}" dt="2020-11-11T15:04:13.303" v="1014" actId="1076"/>
          <ac:picMkLst>
            <pc:docMk/>
            <pc:sldMk cId="1707548747" sldId="2076137242"/>
            <ac:picMk id="13" creationId="{8C50DA94-C249-4987-82E2-42374BF82837}"/>
          </ac:picMkLst>
        </pc:picChg>
        <pc:picChg chg="add mod">
          <ac:chgData name="Pantelis Apostolidis" userId="a35af6b8787c5afa" providerId="LiveId" clId="{4923DD10-93B7-4790-B71A-DDE07B1F8E78}" dt="2020-11-11T15:04:10.334" v="1013" actId="1076"/>
          <ac:picMkLst>
            <pc:docMk/>
            <pc:sldMk cId="1707548747" sldId="2076137242"/>
            <ac:picMk id="14" creationId="{C930A55D-C202-4467-89F2-C14B8159466F}"/>
          </ac:picMkLst>
        </pc:picChg>
        <pc:picChg chg="add mod">
          <ac:chgData name="Pantelis Apostolidis" userId="a35af6b8787c5afa" providerId="LiveId" clId="{4923DD10-93B7-4790-B71A-DDE07B1F8E78}" dt="2020-11-10T17:20:51.928" v="938" actId="1076"/>
          <ac:picMkLst>
            <pc:docMk/>
            <pc:sldMk cId="1707548747" sldId="2076137242"/>
            <ac:picMk id="15" creationId="{B4CF9AAF-E16C-4E1C-ADD7-2C1C5B979148}"/>
          </ac:picMkLst>
        </pc:picChg>
        <pc:picChg chg="add mod">
          <ac:chgData name="Pantelis Apostolidis" userId="a35af6b8787c5afa" providerId="LiveId" clId="{4923DD10-93B7-4790-B71A-DDE07B1F8E78}" dt="2020-11-11T15:04:51.247" v="1019" actId="1076"/>
          <ac:picMkLst>
            <pc:docMk/>
            <pc:sldMk cId="1707548747" sldId="2076137242"/>
            <ac:picMk id="16" creationId="{36853325-192A-4B48-A112-3B2CFFFA3600}"/>
          </ac:picMkLst>
        </pc:picChg>
        <pc:picChg chg="del">
          <ac:chgData name="Pantelis Apostolidis" userId="a35af6b8787c5afa" providerId="LiveId" clId="{4923DD10-93B7-4790-B71A-DDE07B1F8E78}" dt="2020-11-10T16:24:04.874" v="23" actId="478"/>
          <ac:picMkLst>
            <pc:docMk/>
            <pc:sldMk cId="1707548747" sldId="2076137242"/>
            <ac:picMk id="42" creationId="{AE5E892E-7721-43DD-8420-7D149913143F}"/>
          </ac:picMkLst>
        </pc:picChg>
        <pc:picChg chg="mod">
          <ac:chgData name="Pantelis Apostolidis" userId="a35af6b8787c5afa" providerId="LiveId" clId="{4923DD10-93B7-4790-B71A-DDE07B1F8E78}" dt="2020-11-10T16:36:23.973" v="360" actId="1076"/>
          <ac:picMkLst>
            <pc:docMk/>
            <pc:sldMk cId="1707548747" sldId="2076137242"/>
            <ac:picMk id="1026" creationId="{FB46FB03-D259-42D8-A006-668B75A69919}"/>
          </ac:picMkLst>
        </pc:picChg>
        <pc:picChg chg="mod">
          <ac:chgData name="Pantelis Apostolidis" userId="a35af6b8787c5afa" providerId="LiveId" clId="{4923DD10-93B7-4790-B71A-DDE07B1F8E78}" dt="2020-11-10T17:19:12.755" v="933" actId="1076"/>
          <ac:picMkLst>
            <pc:docMk/>
            <pc:sldMk cId="1707548747" sldId="2076137242"/>
            <ac:picMk id="2050" creationId="{E49D49C0-047E-4AC1-AF53-9023B6D532BE}"/>
          </ac:picMkLst>
        </pc:picChg>
        <pc:picChg chg="mod">
          <ac:chgData name="Pantelis Apostolidis" userId="a35af6b8787c5afa" providerId="LiveId" clId="{4923DD10-93B7-4790-B71A-DDE07B1F8E78}" dt="2020-11-10T17:19:13.415" v="934" actId="1076"/>
          <ac:picMkLst>
            <pc:docMk/>
            <pc:sldMk cId="1707548747" sldId="2076137242"/>
            <ac:picMk id="3074" creationId="{D4420A58-ADD4-41F7-AA9D-007232B20AAC}"/>
          </ac:picMkLst>
        </pc:picChg>
        <pc:picChg chg="mod">
          <ac:chgData name="Pantelis Apostolidis" userId="a35af6b8787c5afa" providerId="LiveId" clId="{4923DD10-93B7-4790-B71A-DDE07B1F8E78}" dt="2020-11-10T17:19:03.043" v="925" actId="1076"/>
          <ac:picMkLst>
            <pc:docMk/>
            <pc:sldMk cId="1707548747" sldId="2076137242"/>
            <ac:picMk id="4098" creationId="{E25D2F83-8FB0-4B5E-BEBE-4F998799C469}"/>
          </ac:picMkLst>
        </pc:picChg>
        <pc:picChg chg="mod">
          <ac:chgData name="Pantelis Apostolidis" userId="a35af6b8787c5afa" providerId="LiveId" clId="{4923DD10-93B7-4790-B71A-DDE07B1F8E78}" dt="2020-11-10T17:19:12.058" v="932" actId="1076"/>
          <ac:picMkLst>
            <pc:docMk/>
            <pc:sldMk cId="1707548747" sldId="2076137242"/>
            <ac:picMk id="5122" creationId="{24B7332D-6E55-4BEA-9D6E-564B6DA615ED}"/>
          </ac:picMkLst>
        </pc:picChg>
        <pc:picChg chg="mod">
          <ac:chgData name="Pantelis Apostolidis" userId="a35af6b8787c5afa" providerId="LiveId" clId="{4923DD10-93B7-4790-B71A-DDE07B1F8E78}" dt="2020-11-10T17:19:15.561" v="936" actId="1076"/>
          <ac:picMkLst>
            <pc:docMk/>
            <pc:sldMk cId="1707548747" sldId="2076137242"/>
            <ac:picMk id="6146" creationId="{6B5A4128-BF80-4D43-B6A8-828B440DAB6F}"/>
          </ac:picMkLst>
        </pc:picChg>
        <pc:picChg chg="mod">
          <ac:chgData name="Pantelis Apostolidis" userId="a35af6b8787c5afa" providerId="LiveId" clId="{4923DD10-93B7-4790-B71A-DDE07B1F8E78}" dt="2020-11-10T17:19:14.547" v="935" actId="1076"/>
          <ac:picMkLst>
            <pc:docMk/>
            <pc:sldMk cId="1707548747" sldId="2076137242"/>
            <ac:picMk id="7170" creationId="{5A157987-82B2-4C15-B6D3-C237E7A01B2F}"/>
          </ac:picMkLst>
        </pc:picChg>
        <pc:picChg chg="mod">
          <ac:chgData name="Pantelis Apostolidis" userId="a35af6b8787c5afa" providerId="LiveId" clId="{4923DD10-93B7-4790-B71A-DDE07B1F8E78}" dt="2020-11-11T15:04:16.368" v="1016" actId="1076"/>
          <ac:picMkLst>
            <pc:docMk/>
            <pc:sldMk cId="1707548747" sldId="2076137242"/>
            <ac:picMk id="8194" creationId="{FC2011A7-22F5-4C90-9758-DB36A7646229}"/>
          </ac:picMkLst>
        </pc:picChg>
      </pc:sldChg>
      <pc:sldChg chg="addSp modSp">
        <pc:chgData name="Pantelis Apostolidis" userId="a35af6b8787c5afa" providerId="LiveId" clId="{4923DD10-93B7-4790-B71A-DDE07B1F8E78}" dt="2020-11-10T16:30:46.043" v="276"/>
        <pc:sldMkLst>
          <pc:docMk/>
          <pc:sldMk cId="1948271485" sldId="2076137242"/>
        </pc:sldMkLst>
        <pc:picChg chg="add mod">
          <ac:chgData name="Pantelis Apostolidis" userId="a35af6b8787c5afa" providerId="LiveId" clId="{4923DD10-93B7-4790-B71A-DDE07B1F8E78}" dt="2020-11-10T16:30:46.043" v="276"/>
          <ac:picMkLst>
            <pc:docMk/>
            <pc:sldMk cId="1948271485" sldId="2076137242"/>
            <ac:picMk id="5122" creationId="{24B7332D-6E55-4BEA-9D6E-564B6DA615ED}"/>
          </ac:picMkLst>
        </pc:picChg>
      </pc:sldChg>
      <pc:sldChg chg="addSp modSp">
        <pc:chgData name="Pantelis Apostolidis" userId="a35af6b8787c5afa" providerId="LiveId" clId="{4923DD10-93B7-4790-B71A-DDE07B1F8E78}" dt="2020-11-10T16:30:37.377" v="274"/>
        <pc:sldMkLst>
          <pc:docMk/>
          <pc:sldMk cId="1964881334" sldId="2076137242"/>
        </pc:sldMkLst>
        <pc:picChg chg="add mod">
          <ac:chgData name="Pantelis Apostolidis" userId="a35af6b8787c5afa" providerId="LiveId" clId="{4923DD10-93B7-4790-B71A-DDE07B1F8E78}" dt="2020-11-10T16:30:37.377" v="274"/>
          <ac:picMkLst>
            <pc:docMk/>
            <pc:sldMk cId="1964881334" sldId="2076137242"/>
            <ac:picMk id="4098" creationId="{E25D2F83-8FB0-4B5E-BEBE-4F998799C469}"/>
          </ac:picMkLst>
        </pc:picChg>
      </pc:sldChg>
      <pc:sldChg chg="addSp">
        <pc:chgData name="Pantelis Apostolidis" userId="a35af6b8787c5afa" providerId="LiveId" clId="{4923DD10-93B7-4790-B71A-DDE07B1F8E78}" dt="2020-11-10T16:32:48.360" v="306"/>
        <pc:sldMkLst>
          <pc:docMk/>
          <pc:sldMk cId="3362741926" sldId="2076137242"/>
        </pc:sldMkLst>
        <pc:picChg chg="add">
          <ac:chgData name="Pantelis Apostolidis" userId="a35af6b8787c5afa" providerId="LiveId" clId="{4923DD10-93B7-4790-B71A-DDE07B1F8E78}" dt="2020-11-10T16:32:48.360" v="306"/>
          <ac:picMkLst>
            <pc:docMk/>
            <pc:sldMk cId="3362741926" sldId="2076137242"/>
            <ac:picMk id="8194" creationId="{FC2011A7-22F5-4C90-9758-DB36A7646229}"/>
          </ac:picMkLst>
        </pc:picChg>
      </pc:sldChg>
      <pc:sldChg chg="addSp">
        <pc:chgData name="Pantelis Apostolidis" userId="a35af6b8787c5afa" providerId="LiveId" clId="{4923DD10-93B7-4790-B71A-DDE07B1F8E78}" dt="2020-11-10T16:30:29.369" v="272"/>
        <pc:sldMkLst>
          <pc:docMk/>
          <pc:sldMk cId="3560755375" sldId="2076137242"/>
        </pc:sldMkLst>
        <pc:picChg chg="add">
          <ac:chgData name="Pantelis Apostolidis" userId="a35af6b8787c5afa" providerId="LiveId" clId="{4923DD10-93B7-4790-B71A-DDE07B1F8E78}" dt="2020-11-10T16:30:29.369" v="272"/>
          <ac:picMkLst>
            <pc:docMk/>
            <pc:sldMk cId="3560755375" sldId="2076137242"/>
            <ac:picMk id="3074" creationId="{D4420A58-ADD4-41F7-AA9D-007232B20AAC}"/>
          </ac:picMkLst>
        </pc:picChg>
      </pc:sldChg>
      <pc:sldChg chg="addSp delSp modSp add del mod ord">
        <pc:chgData name="Pantelis Apostolidis" userId="a35af6b8787c5afa" providerId="LiveId" clId="{4923DD10-93B7-4790-B71A-DDE07B1F8E78}" dt="2020-11-10T16:48:33.761" v="504" actId="1076"/>
        <pc:sldMkLst>
          <pc:docMk/>
          <pc:sldMk cId="470029213" sldId="2076137243"/>
        </pc:sldMkLst>
        <pc:spChg chg="mod">
          <ac:chgData name="Pantelis Apostolidis" userId="a35af6b8787c5afa" providerId="LiveId" clId="{4923DD10-93B7-4790-B71A-DDE07B1F8E78}" dt="2020-11-10T16:48:26.429" v="501" actId="1076"/>
          <ac:spMkLst>
            <pc:docMk/>
            <pc:sldMk cId="470029213" sldId="2076137243"/>
            <ac:spMk id="2" creationId="{B5D91EDC-8848-4A35-949C-F8CEFC7C423B}"/>
          </ac:spMkLst>
        </pc:spChg>
        <pc:spChg chg="del">
          <ac:chgData name="Pantelis Apostolidis" userId="a35af6b8787c5afa" providerId="LiveId" clId="{4923DD10-93B7-4790-B71A-DDE07B1F8E78}" dt="2020-11-10T16:44:13.311" v="471" actId="478"/>
          <ac:spMkLst>
            <pc:docMk/>
            <pc:sldMk cId="470029213" sldId="2076137243"/>
            <ac:spMk id="21" creationId="{1A5C24E0-936F-4EB3-A586-8001D6F3B46A}"/>
          </ac:spMkLst>
        </pc:spChg>
        <pc:spChg chg="del">
          <ac:chgData name="Pantelis Apostolidis" userId="a35af6b8787c5afa" providerId="LiveId" clId="{4923DD10-93B7-4790-B71A-DDE07B1F8E78}" dt="2020-11-10T16:44:11.648" v="470" actId="478"/>
          <ac:spMkLst>
            <pc:docMk/>
            <pc:sldMk cId="470029213" sldId="2076137243"/>
            <ac:spMk id="51" creationId="{B7AC28D9-4CB5-4946-89DB-C712C2C3C2E8}"/>
          </ac:spMkLst>
        </pc:spChg>
        <pc:spChg chg="del">
          <ac:chgData name="Pantelis Apostolidis" userId="a35af6b8787c5afa" providerId="LiveId" clId="{4923DD10-93B7-4790-B71A-DDE07B1F8E78}" dt="2020-11-10T16:44:05.034" v="469" actId="478"/>
          <ac:spMkLst>
            <pc:docMk/>
            <pc:sldMk cId="470029213" sldId="2076137243"/>
            <ac:spMk id="77" creationId="{5B980099-16C3-42D4-86E9-A35CDB7DDF71}"/>
          </ac:spMkLst>
        </pc:spChg>
        <pc:spChg chg="del">
          <ac:chgData name="Pantelis Apostolidis" userId="a35af6b8787c5afa" providerId="LiveId" clId="{4923DD10-93B7-4790-B71A-DDE07B1F8E78}" dt="2020-11-10T16:44:05.034" v="469" actId="478"/>
          <ac:spMkLst>
            <pc:docMk/>
            <pc:sldMk cId="470029213" sldId="2076137243"/>
            <ac:spMk id="83" creationId="{290B1D88-5D5F-4F91-9896-BA48A89D32AA}"/>
          </ac:spMkLst>
        </pc:spChg>
        <pc:spChg chg="del">
          <ac:chgData name="Pantelis Apostolidis" userId="a35af6b8787c5afa" providerId="LiveId" clId="{4923DD10-93B7-4790-B71A-DDE07B1F8E78}" dt="2020-11-10T16:44:05.034" v="469" actId="478"/>
          <ac:spMkLst>
            <pc:docMk/>
            <pc:sldMk cId="470029213" sldId="2076137243"/>
            <ac:spMk id="84" creationId="{44EA0017-2F43-44FF-A69A-406CB25EDC21}"/>
          </ac:spMkLst>
        </pc:spChg>
        <pc:spChg chg="del">
          <ac:chgData name="Pantelis Apostolidis" userId="a35af6b8787c5afa" providerId="LiveId" clId="{4923DD10-93B7-4790-B71A-DDE07B1F8E78}" dt="2020-11-10T16:44:05.034" v="469" actId="478"/>
          <ac:spMkLst>
            <pc:docMk/>
            <pc:sldMk cId="470029213" sldId="2076137243"/>
            <ac:spMk id="85" creationId="{BE787FA4-6A01-4305-938D-79035BB94233}"/>
          </ac:spMkLst>
        </pc:spChg>
        <pc:spChg chg="del">
          <ac:chgData name="Pantelis Apostolidis" userId="a35af6b8787c5afa" providerId="LiveId" clId="{4923DD10-93B7-4790-B71A-DDE07B1F8E78}" dt="2020-11-10T16:44:05.034" v="469" actId="478"/>
          <ac:spMkLst>
            <pc:docMk/>
            <pc:sldMk cId="470029213" sldId="2076137243"/>
            <ac:spMk id="87" creationId="{44584491-D3DF-4BC4-9F79-089E670CAF19}"/>
          </ac:spMkLst>
        </pc:spChg>
        <pc:spChg chg="del">
          <ac:chgData name="Pantelis Apostolidis" userId="a35af6b8787c5afa" providerId="LiveId" clId="{4923DD10-93B7-4790-B71A-DDE07B1F8E78}" dt="2020-11-10T16:44:05.034" v="469" actId="478"/>
          <ac:spMkLst>
            <pc:docMk/>
            <pc:sldMk cId="470029213" sldId="2076137243"/>
            <ac:spMk id="89" creationId="{363CAD2F-8D26-4B6D-A5F4-259D1104F2FE}"/>
          </ac:spMkLst>
        </pc:spChg>
        <pc:spChg chg="del">
          <ac:chgData name="Pantelis Apostolidis" userId="a35af6b8787c5afa" providerId="LiveId" clId="{4923DD10-93B7-4790-B71A-DDE07B1F8E78}" dt="2020-11-10T16:44:05.034" v="469" actId="478"/>
          <ac:spMkLst>
            <pc:docMk/>
            <pc:sldMk cId="470029213" sldId="2076137243"/>
            <ac:spMk id="91" creationId="{377C9CF0-4AFD-49B3-86AF-B0AEB0515687}"/>
          </ac:spMkLst>
        </pc:spChg>
        <pc:spChg chg="del">
          <ac:chgData name="Pantelis Apostolidis" userId="a35af6b8787c5afa" providerId="LiveId" clId="{4923DD10-93B7-4790-B71A-DDE07B1F8E78}" dt="2020-11-10T16:44:02.174" v="468" actId="478"/>
          <ac:spMkLst>
            <pc:docMk/>
            <pc:sldMk cId="470029213" sldId="2076137243"/>
            <ac:spMk id="95" creationId="{8F34580D-69EA-4BF5-B1E3-7A5313863A2B}"/>
          </ac:spMkLst>
        </pc:spChg>
        <pc:spChg chg="del">
          <ac:chgData name="Pantelis Apostolidis" userId="a35af6b8787c5afa" providerId="LiveId" clId="{4923DD10-93B7-4790-B71A-DDE07B1F8E78}" dt="2020-11-10T16:44:02.174" v="468" actId="478"/>
          <ac:spMkLst>
            <pc:docMk/>
            <pc:sldMk cId="470029213" sldId="2076137243"/>
            <ac:spMk id="128" creationId="{FA60BA44-AE2E-4723-9683-50F734178C67}"/>
          </ac:spMkLst>
        </pc:spChg>
        <pc:spChg chg="del">
          <ac:chgData name="Pantelis Apostolidis" userId="a35af6b8787c5afa" providerId="LiveId" clId="{4923DD10-93B7-4790-B71A-DDE07B1F8E78}" dt="2020-11-10T16:44:02.174" v="468" actId="478"/>
          <ac:spMkLst>
            <pc:docMk/>
            <pc:sldMk cId="470029213" sldId="2076137243"/>
            <ac:spMk id="135" creationId="{D014A892-0C2E-4A91-926A-F44459DEC8DD}"/>
          </ac:spMkLst>
        </pc:spChg>
        <pc:spChg chg="del">
          <ac:chgData name="Pantelis Apostolidis" userId="a35af6b8787c5afa" providerId="LiveId" clId="{4923DD10-93B7-4790-B71A-DDE07B1F8E78}" dt="2020-11-10T16:44:02.174" v="468" actId="478"/>
          <ac:spMkLst>
            <pc:docMk/>
            <pc:sldMk cId="470029213" sldId="2076137243"/>
            <ac:spMk id="137" creationId="{4751D1DC-FACF-4A9B-9134-4ED904F70A77}"/>
          </ac:spMkLst>
        </pc:spChg>
        <pc:spChg chg="del">
          <ac:chgData name="Pantelis Apostolidis" userId="a35af6b8787c5afa" providerId="LiveId" clId="{4923DD10-93B7-4790-B71A-DDE07B1F8E78}" dt="2020-11-10T16:44:02.174" v="468" actId="478"/>
          <ac:spMkLst>
            <pc:docMk/>
            <pc:sldMk cId="470029213" sldId="2076137243"/>
            <ac:spMk id="146" creationId="{7068AE95-0C8C-4FA6-9587-396DB4DE1CFB}"/>
          </ac:spMkLst>
        </pc:spChg>
        <pc:spChg chg="mod">
          <ac:chgData name="Pantelis Apostolidis" userId="a35af6b8787c5afa" providerId="LiveId" clId="{4923DD10-93B7-4790-B71A-DDE07B1F8E78}" dt="2020-11-10T16:48:06.449" v="493" actId="20577"/>
          <ac:spMkLst>
            <pc:docMk/>
            <pc:sldMk cId="470029213" sldId="2076137243"/>
            <ac:spMk id="177" creationId="{4F7D1ACC-1591-4500-9F27-B4B6FC273F55}"/>
          </ac:spMkLst>
        </pc:spChg>
        <pc:grpChg chg="del">
          <ac:chgData name="Pantelis Apostolidis" userId="a35af6b8787c5afa" providerId="LiveId" clId="{4923DD10-93B7-4790-B71A-DDE07B1F8E78}" dt="2020-11-10T16:44:14.408" v="472" actId="478"/>
          <ac:grpSpMkLst>
            <pc:docMk/>
            <pc:sldMk cId="470029213" sldId="2076137243"/>
            <ac:grpSpMk id="104" creationId="{ABEE0B21-E04D-438A-83CE-1E87DC26BFED}"/>
          </ac:grpSpMkLst>
        </pc:grpChg>
        <pc:picChg chg="add mod">
          <ac:chgData name="Pantelis Apostolidis" userId="a35af6b8787c5afa" providerId="LiveId" clId="{4923DD10-93B7-4790-B71A-DDE07B1F8E78}" dt="2020-11-10T16:48:33.761" v="504" actId="1076"/>
          <ac:picMkLst>
            <pc:docMk/>
            <pc:sldMk cId="470029213" sldId="2076137243"/>
            <ac:picMk id="16" creationId="{6816677C-F9D3-446C-995E-770576EEF5ED}"/>
          </ac:picMkLst>
        </pc:picChg>
        <pc:picChg chg="del">
          <ac:chgData name="Pantelis Apostolidis" userId="a35af6b8787c5afa" providerId="LiveId" clId="{4923DD10-93B7-4790-B71A-DDE07B1F8E78}" dt="2020-11-10T16:44:02.174" v="468" actId="478"/>
          <ac:picMkLst>
            <pc:docMk/>
            <pc:sldMk cId="470029213" sldId="2076137243"/>
            <ac:picMk id="65" creationId="{183E6567-0F2B-4ED2-935F-D1BB1E58C246}"/>
          </ac:picMkLst>
        </pc:picChg>
        <pc:picChg chg="del">
          <ac:chgData name="Pantelis Apostolidis" userId="a35af6b8787c5afa" providerId="LiveId" clId="{4923DD10-93B7-4790-B71A-DDE07B1F8E78}" dt="2020-11-10T16:44:02.174" v="468" actId="478"/>
          <ac:picMkLst>
            <pc:docMk/>
            <pc:sldMk cId="470029213" sldId="2076137243"/>
            <ac:picMk id="71" creationId="{71E77AF0-4657-4857-B284-E2F2019C2934}"/>
          </ac:picMkLst>
        </pc:picChg>
        <pc:picChg chg="del">
          <ac:chgData name="Pantelis Apostolidis" userId="a35af6b8787c5afa" providerId="LiveId" clId="{4923DD10-93B7-4790-B71A-DDE07B1F8E78}" dt="2020-11-10T16:44:05.034" v="469" actId="478"/>
          <ac:picMkLst>
            <pc:docMk/>
            <pc:sldMk cId="470029213" sldId="2076137243"/>
            <ac:picMk id="78" creationId="{35B76CB0-9F47-4163-B557-008E09428B55}"/>
          </ac:picMkLst>
        </pc:picChg>
        <pc:picChg chg="del">
          <ac:chgData name="Pantelis Apostolidis" userId="a35af6b8787c5afa" providerId="LiveId" clId="{4923DD10-93B7-4790-B71A-DDE07B1F8E78}" dt="2020-11-10T16:44:05.034" v="469" actId="478"/>
          <ac:picMkLst>
            <pc:docMk/>
            <pc:sldMk cId="470029213" sldId="2076137243"/>
            <ac:picMk id="79" creationId="{56BA2AB8-6E13-494B-BAC7-75794E902DD8}"/>
          </ac:picMkLst>
        </pc:picChg>
        <pc:picChg chg="del">
          <ac:chgData name="Pantelis Apostolidis" userId="a35af6b8787c5afa" providerId="LiveId" clId="{4923DD10-93B7-4790-B71A-DDE07B1F8E78}" dt="2020-11-10T16:44:05.034" v="469" actId="478"/>
          <ac:picMkLst>
            <pc:docMk/>
            <pc:sldMk cId="470029213" sldId="2076137243"/>
            <ac:picMk id="80" creationId="{B14C0A34-5DBB-45AB-ACF3-1F10C263B008}"/>
          </ac:picMkLst>
        </pc:picChg>
        <pc:picChg chg="del">
          <ac:chgData name="Pantelis Apostolidis" userId="a35af6b8787c5afa" providerId="LiveId" clId="{4923DD10-93B7-4790-B71A-DDE07B1F8E78}" dt="2020-11-10T16:44:05.034" v="469" actId="478"/>
          <ac:picMkLst>
            <pc:docMk/>
            <pc:sldMk cId="470029213" sldId="2076137243"/>
            <ac:picMk id="81" creationId="{60F6FA8E-9A63-4953-8A9B-FA7E2C9B469E}"/>
          </ac:picMkLst>
        </pc:picChg>
        <pc:picChg chg="del">
          <ac:chgData name="Pantelis Apostolidis" userId="a35af6b8787c5afa" providerId="LiveId" clId="{4923DD10-93B7-4790-B71A-DDE07B1F8E78}" dt="2020-11-10T16:44:05.034" v="469" actId="478"/>
          <ac:picMkLst>
            <pc:docMk/>
            <pc:sldMk cId="470029213" sldId="2076137243"/>
            <ac:picMk id="82" creationId="{3596F78B-56E4-46D7-A59B-9CAD25723DE9}"/>
          </ac:picMkLst>
        </pc:picChg>
        <pc:picChg chg="del">
          <ac:chgData name="Pantelis Apostolidis" userId="a35af6b8787c5afa" providerId="LiveId" clId="{4923DD10-93B7-4790-B71A-DDE07B1F8E78}" dt="2020-11-10T16:44:05.034" v="469" actId="478"/>
          <ac:picMkLst>
            <pc:docMk/>
            <pc:sldMk cId="470029213" sldId="2076137243"/>
            <ac:picMk id="90" creationId="{02DFF0B9-18DA-4D95-A045-90E4E72BDE7E}"/>
          </ac:picMkLst>
        </pc:picChg>
        <pc:picChg chg="del">
          <ac:chgData name="Pantelis Apostolidis" userId="a35af6b8787c5afa" providerId="LiveId" clId="{4923DD10-93B7-4790-B71A-DDE07B1F8E78}" dt="2020-11-10T16:44:02.174" v="468" actId="478"/>
          <ac:picMkLst>
            <pc:docMk/>
            <pc:sldMk cId="470029213" sldId="2076137243"/>
            <ac:picMk id="94" creationId="{46840125-DADD-41DA-9732-C8F6A6B680F3}"/>
          </ac:picMkLst>
        </pc:picChg>
        <pc:picChg chg="del">
          <ac:chgData name="Pantelis Apostolidis" userId="a35af6b8787c5afa" providerId="LiveId" clId="{4923DD10-93B7-4790-B71A-DDE07B1F8E78}" dt="2020-11-10T16:44:02.174" v="468" actId="478"/>
          <ac:picMkLst>
            <pc:docMk/>
            <pc:sldMk cId="470029213" sldId="2076137243"/>
            <ac:picMk id="101" creationId="{5461FC0D-7145-4207-9E09-485DB454E5F2}"/>
          </ac:picMkLst>
        </pc:picChg>
        <pc:picChg chg="del">
          <ac:chgData name="Pantelis Apostolidis" userId="a35af6b8787c5afa" providerId="LiveId" clId="{4923DD10-93B7-4790-B71A-DDE07B1F8E78}" dt="2020-11-10T16:44:00.088" v="467" actId="478"/>
          <ac:picMkLst>
            <pc:docMk/>
            <pc:sldMk cId="470029213" sldId="2076137243"/>
            <ac:picMk id="181" creationId="{C486787D-A6BC-498F-A19C-9663E720530B}"/>
          </ac:picMkLst>
        </pc:picChg>
        <pc:cxnChg chg="del mod">
          <ac:chgData name="Pantelis Apostolidis" userId="a35af6b8787c5afa" providerId="LiveId" clId="{4923DD10-93B7-4790-B71A-DDE07B1F8E78}" dt="2020-11-10T16:44:05.034" v="469" actId="478"/>
          <ac:cxnSpMkLst>
            <pc:docMk/>
            <pc:sldMk cId="470029213" sldId="2076137243"/>
            <ac:cxnSpMk id="123" creationId="{96F1F49F-56A7-41D9-89AE-CC9442C35ED4}"/>
          </ac:cxnSpMkLst>
        </pc:cxnChg>
        <pc:cxnChg chg="del mod">
          <ac:chgData name="Pantelis Apostolidis" userId="a35af6b8787c5afa" providerId="LiveId" clId="{4923DD10-93B7-4790-B71A-DDE07B1F8E78}" dt="2020-11-10T16:44:05.034" v="469" actId="478"/>
          <ac:cxnSpMkLst>
            <pc:docMk/>
            <pc:sldMk cId="470029213" sldId="2076137243"/>
            <ac:cxnSpMk id="148" creationId="{78088BCD-C081-40D1-92BA-C93FDE8A1796}"/>
          </ac:cxnSpMkLst>
        </pc:cxnChg>
      </pc:sldChg>
      <pc:sldChg chg="addSp">
        <pc:chgData name="Pantelis Apostolidis" userId="a35af6b8787c5afa" providerId="LiveId" clId="{4923DD10-93B7-4790-B71A-DDE07B1F8E78}" dt="2020-11-10T16:46:50.226" v="477"/>
        <pc:sldMkLst>
          <pc:docMk/>
          <pc:sldMk cId="3894730709" sldId="2076137243"/>
        </pc:sldMkLst>
        <pc:spChg chg="add">
          <ac:chgData name="Pantelis Apostolidis" userId="a35af6b8787c5afa" providerId="LiveId" clId="{4923DD10-93B7-4790-B71A-DDE07B1F8E78}" dt="2020-11-10T16:46:50.226" v="477"/>
          <ac:spMkLst>
            <pc:docMk/>
            <pc:sldMk cId="3894730709" sldId="2076137243"/>
            <ac:spMk id="5" creationId="{4BAA3A8B-BD05-4422-B1D8-71E769BD7ADF}"/>
          </ac:spMkLst>
        </pc:spChg>
        <pc:picChg chg="add">
          <ac:chgData name="Pantelis Apostolidis" userId="a35af6b8787c5afa" providerId="LiveId" clId="{4923DD10-93B7-4790-B71A-DDE07B1F8E78}" dt="2020-11-10T16:46:50.226" v="477"/>
          <ac:picMkLst>
            <pc:docMk/>
            <pc:sldMk cId="3894730709" sldId="2076137243"/>
            <ac:picMk id="9218" creationId="{6FE8DDC2-463A-4163-A050-B47ABDC7899F}"/>
          </ac:picMkLst>
        </pc:picChg>
      </pc:sldChg>
      <pc:sldChg chg="addSp">
        <pc:chgData name="Pantelis Apostolidis" userId="a35af6b8787c5afa" providerId="LiveId" clId="{4923DD10-93B7-4790-B71A-DDE07B1F8E78}" dt="2020-11-10T17:11:17.743" v="740"/>
        <pc:sldMkLst>
          <pc:docMk/>
          <pc:sldMk cId="188377162" sldId="2076137245"/>
        </pc:sldMkLst>
        <pc:spChg chg="add">
          <ac:chgData name="Pantelis Apostolidis" userId="a35af6b8787c5afa" providerId="LiveId" clId="{4923DD10-93B7-4790-B71A-DDE07B1F8E78}" dt="2020-11-10T17:11:17.743" v="740"/>
          <ac:spMkLst>
            <pc:docMk/>
            <pc:sldMk cId="188377162" sldId="2076137245"/>
            <ac:spMk id="6" creationId="{C2D22808-77F4-41BF-8FBA-FB2F4CA155FF}"/>
          </ac:spMkLst>
        </pc:spChg>
      </pc:sldChg>
      <pc:sldChg chg="addSp">
        <pc:chgData name="Pantelis Apostolidis" userId="a35af6b8787c5afa" providerId="LiveId" clId="{4923DD10-93B7-4790-B71A-DDE07B1F8E78}" dt="2020-11-10T17:09:51.981" v="710"/>
        <pc:sldMkLst>
          <pc:docMk/>
          <pc:sldMk cId="311742663" sldId="2076137245"/>
        </pc:sldMkLst>
        <pc:spChg chg="add">
          <ac:chgData name="Pantelis Apostolidis" userId="a35af6b8787c5afa" providerId="LiveId" clId="{4923DD10-93B7-4790-B71A-DDE07B1F8E78}" dt="2020-11-10T17:09:51.981" v="710"/>
          <ac:spMkLst>
            <pc:docMk/>
            <pc:sldMk cId="311742663" sldId="2076137245"/>
            <ac:spMk id="6" creationId="{23EB2A32-05D8-41B6-8F0A-DFEF0E3E257D}"/>
          </ac:spMkLst>
        </pc:spChg>
      </pc:sldChg>
      <pc:sldChg chg="addSp delSp modSp add del mod ord">
        <pc:chgData name="Pantelis Apostolidis" userId="a35af6b8787c5afa" providerId="LiveId" clId="{4923DD10-93B7-4790-B71A-DDE07B1F8E78}" dt="2020-11-10T17:17:47.117" v="905" actId="207"/>
        <pc:sldMkLst>
          <pc:docMk/>
          <pc:sldMk cId="770683212" sldId="2076137245"/>
        </pc:sldMkLst>
        <pc:spChg chg="mod">
          <ac:chgData name="Pantelis Apostolidis" userId="a35af6b8787c5afa" providerId="LiveId" clId="{4923DD10-93B7-4790-B71A-DDE07B1F8E78}" dt="2020-11-10T16:51:59.710" v="542" actId="20577"/>
          <ac:spMkLst>
            <pc:docMk/>
            <pc:sldMk cId="770683212" sldId="2076137245"/>
            <ac:spMk id="2" creationId="{B5D91EDC-8848-4A35-949C-F8CEFC7C423B}"/>
          </ac:spMkLst>
        </pc:spChg>
        <pc:spChg chg="mod">
          <ac:chgData name="Pantelis Apostolidis" userId="a35af6b8787c5afa" providerId="LiveId" clId="{4923DD10-93B7-4790-B71A-DDE07B1F8E78}" dt="2020-11-10T16:52:08.280" v="556" actId="20577"/>
          <ac:spMkLst>
            <pc:docMk/>
            <pc:sldMk cId="770683212" sldId="2076137245"/>
            <ac:spMk id="5" creationId="{40036E7A-07F7-4E67-9F6D-85E79887E2DC}"/>
          </ac:spMkLst>
        </pc:spChg>
        <pc:spChg chg="add del mod">
          <ac:chgData name="Pantelis Apostolidis" userId="a35af6b8787c5afa" providerId="LiveId" clId="{4923DD10-93B7-4790-B71A-DDE07B1F8E78}" dt="2020-11-10T17:10:42.657" v="731" actId="478"/>
          <ac:spMkLst>
            <pc:docMk/>
            <pc:sldMk cId="770683212" sldId="2076137245"/>
            <ac:spMk id="9" creationId="{1D293D91-1D0B-41D2-98E5-8ADF77091D85}"/>
          </ac:spMkLst>
        </pc:spChg>
        <pc:spChg chg="mod">
          <ac:chgData name="Pantelis Apostolidis" userId="a35af6b8787c5afa" providerId="LiveId" clId="{4923DD10-93B7-4790-B71A-DDE07B1F8E78}" dt="2020-11-10T17:12:12.929" v="763" actId="1076"/>
          <ac:spMkLst>
            <pc:docMk/>
            <pc:sldMk cId="770683212" sldId="2076137245"/>
            <ac:spMk id="23" creationId="{78E70C2B-EA5C-4976-91C4-32D1F15560BF}"/>
          </ac:spMkLst>
        </pc:spChg>
        <pc:spChg chg="add del mod">
          <ac:chgData name="Pantelis Apostolidis" userId="a35af6b8787c5afa" providerId="LiveId" clId="{4923DD10-93B7-4790-B71A-DDE07B1F8E78}" dt="2020-11-10T17:15:46.753" v="867" actId="1076"/>
          <ac:spMkLst>
            <pc:docMk/>
            <pc:sldMk cId="770683212" sldId="2076137245"/>
            <ac:spMk id="74" creationId="{8C42920F-8710-4A8C-B806-B9E75BFF9EFC}"/>
          </ac:spMkLst>
        </pc:spChg>
        <pc:spChg chg="add del mod">
          <ac:chgData name="Pantelis Apostolidis" userId="a35af6b8787c5afa" providerId="LiveId" clId="{4923DD10-93B7-4790-B71A-DDE07B1F8E78}" dt="2020-11-10T17:14:56.402" v="850" actId="1036"/>
          <ac:spMkLst>
            <pc:docMk/>
            <pc:sldMk cId="770683212" sldId="2076137245"/>
            <ac:spMk id="130" creationId="{FCE0F37B-0715-48D5-8BC2-F5B014B0C076}"/>
          </ac:spMkLst>
        </pc:spChg>
        <pc:spChg chg="add del">
          <ac:chgData name="Pantelis Apostolidis" userId="a35af6b8787c5afa" providerId="LiveId" clId="{4923DD10-93B7-4790-B71A-DDE07B1F8E78}" dt="2020-11-10T17:10:44.543" v="732" actId="478"/>
          <ac:spMkLst>
            <pc:docMk/>
            <pc:sldMk cId="770683212" sldId="2076137245"/>
            <ac:spMk id="134" creationId="{1A609A9F-1691-49B2-93D8-E30314EF7DB0}"/>
          </ac:spMkLst>
        </pc:spChg>
        <pc:spChg chg="add del mod">
          <ac:chgData name="Pantelis Apostolidis" userId="a35af6b8787c5afa" providerId="LiveId" clId="{4923DD10-93B7-4790-B71A-DDE07B1F8E78}" dt="2020-11-10T17:10:56.216" v="737" actId="478"/>
          <ac:spMkLst>
            <pc:docMk/>
            <pc:sldMk cId="770683212" sldId="2076137245"/>
            <ac:spMk id="140" creationId="{64B8031F-F5AF-482F-87E0-8F12C9C115D9}"/>
          </ac:spMkLst>
        </pc:spChg>
        <pc:spChg chg="add del mod">
          <ac:chgData name="Pantelis Apostolidis" userId="a35af6b8787c5afa" providerId="LiveId" clId="{4923DD10-93B7-4790-B71A-DDE07B1F8E78}" dt="2020-11-10T17:10:41.040" v="729" actId="478"/>
          <ac:spMkLst>
            <pc:docMk/>
            <pc:sldMk cId="770683212" sldId="2076137245"/>
            <ac:spMk id="150" creationId="{EAACCA4C-5127-4CB4-BAE2-E7FB0A0E6419}"/>
          </ac:spMkLst>
        </pc:spChg>
        <pc:spChg chg="add del mod">
          <ac:chgData name="Pantelis Apostolidis" userId="a35af6b8787c5afa" providerId="LiveId" clId="{4923DD10-93B7-4790-B71A-DDE07B1F8E78}" dt="2020-11-10T17:16:59.968" v="895" actId="478"/>
          <ac:spMkLst>
            <pc:docMk/>
            <pc:sldMk cId="770683212" sldId="2076137245"/>
            <ac:spMk id="161" creationId="{B63DDA0C-50F2-4ECF-970C-4AF6D450A856}"/>
          </ac:spMkLst>
        </pc:spChg>
        <pc:spChg chg="add del mod">
          <ac:chgData name="Pantelis Apostolidis" userId="a35af6b8787c5afa" providerId="LiveId" clId="{4923DD10-93B7-4790-B71A-DDE07B1F8E78}" dt="2020-11-10T17:14:45.303" v="805" actId="1076"/>
          <ac:spMkLst>
            <pc:docMk/>
            <pc:sldMk cId="770683212" sldId="2076137245"/>
            <ac:spMk id="167" creationId="{9108D8E5-3A6E-44ED-BA43-D4BA1C1424A9}"/>
          </ac:spMkLst>
        </pc:spChg>
        <pc:spChg chg="add del mod">
          <ac:chgData name="Pantelis Apostolidis" userId="a35af6b8787c5afa" providerId="LiveId" clId="{4923DD10-93B7-4790-B71A-DDE07B1F8E78}" dt="2020-11-10T17:17:15.201" v="901" actId="1076"/>
          <ac:spMkLst>
            <pc:docMk/>
            <pc:sldMk cId="770683212" sldId="2076137245"/>
            <ac:spMk id="187" creationId="{9B4DC509-AF4D-4F3A-AF08-89ABC46003CC}"/>
          </ac:spMkLst>
        </pc:spChg>
        <pc:spChg chg="add del mod">
          <ac:chgData name="Pantelis Apostolidis" userId="a35af6b8787c5afa" providerId="LiveId" clId="{4923DD10-93B7-4790-B71A-DDE07B1F8E78}" dt="2020-11-10T17:14:56.402" v="850" actId="1036"/>
          <ac:spMkLst>
            <pc:docMk/>
            <pc:sldMk cId="770683212" sldId="2076137245"/>
            <ac:spMk id="195" creationId="{556C09FF-0FB2-40CD-BD37-12CA7E9EDE37}"/>
          </ac:spMkLst>
        </pc:spChg>
        <pc:spChg chg="add del mod">
          <ac:chgData name="Pantelis Apostolidis" userId="a35af6b8787c5afa" providerId="LiveId" clId="{4923DD10-93B7-4790-B71A-DDE07B1F8E78}" dt="2020-11-10T17:14:56.402" v="850" actId="1036"/>
          <ac:spMkLst>
            <pc:docMk/>
            <pc:sldMk cId="770683212" sldId="2076137245"/>
            <ac:spMk id="197" creationId="{44E8975E-AA26-49C6-8E3D-AAC4F76BD5EB}"/>
          </ac:spMkLst>
        </pc:spChg>
        <pc:spChg chg="add del mod">
          <ac:chgData name="Pantelis Apostolidis" userId="a35af6b8787c5afa" providerId="LiveId" clId="{4923DD10-93B7-4790-B71A-DDE07B1F8E78}" dt="2020-11-10T17:14:56.402" v="850" actId="1036"/>
          <ac:spMkLst>
            <pc:docMk/>
            <pc:sldMk cId="770683212" sldId="2076137245"/>
            <ac:spMk id="200" creationId="{BDFA4CB6-6947-4420-B9CF-484A2FB220D6}"/>
          </ac:spMkLst>
        </pc:spChg>
        <pc:spChg chg="add del mod">
          <ac:chgData name="Pantelis Apostolidis" userId="a35af6b8787c5afa" providerId="LiveId" clId="{4923DD10-93B7-4790-B71A-DDE07B1F8E78}" dt="2020-11-10T17:14:56.402" v="850" actId="1036"/>
          <ac:spMkLst>
            <pc:docMk/>
            <pc:sldMk cId="770683212" sldId="2076137245"/>
            <ac:spMk id="202" creationId="{F6725AFC-B0BF-45CF-81A5-B817EEA4AB64}"/>
          </ac:spMkLst>
        </pc:spChg>
        <pc:spChg chg="add del mod">
          <ac:chgData name="Pantelis Apostolidis" userId="a35af6b8787c5afa" providerId="LiveId" clId="{4923DD10-93B7-4790-B71A-DDE07B1F8E78}" dt="2020-11-10T17:14:56.402" v="850" actId="1036"/>
          <ac:spMkLst>
            <pc:docMk/>
            <pc:sldMk cId="770683212" sldId="2076137245"/>
            <ac:spMk id="228" creationId="{BC9FBBFB-10BE-4219-8808-3ADAC23970E4}"/>
          </ac:spMkLst>
        </pc:spChg>
        <pc:spChg chg="add del">
          <ac:chgData name="Pantelis Apostolidis" userId="a35af6b8787c5afa" providerId="LiveId" clId="{4923DD10-93B7-4790-B71A-DDE07B1F8E78}" dt="2020-11-10T17:10:56.577" v="738" actId="478"/>
          <ac:spMkLst>
            <pc:docMk/>
            <pc:sldMk cId="770683212" sldId="2076137245"/>
            <ac:spMk id="232" creationId="{76C83D9C-056B-42CA-985B-29728021187A}"/>
          </ac:spMkLst>
        </pc:spChg>
        <pc:spChg chg="add del mod">
          <ac:chgData name="Pantelis Apostolidis" userId="a35af6b8787c5afa" providerId="LiveId" clId="{4923DD10-93B7-4790-B71A-DDE07B1F8E78}" dt="2020-11-10T17:15:10.251" v="853" actId="478"/>
          <ac:spMkLst>
            <pc:docMk/>
            <pc:sldMk cId="770683212" sldId="2076137245"/>
            <ac:spMk id="239" creationId="{C0E68A2D-E225-4AA8-9EB2-8BE8C74C0F0C}"/>
          </ac:spMkLst>
        </pc:spChg>
        <pc:spChg chg="add del mod">
          <ac:chgData name="Pantelis Apostolidis" userId="a35af6b8787c5afa" providerId="LiveId" clId="{4923DD10-93B7-4790-B71A-DDE07B1F8E78}" dt="2020-11-10T17:15:44.586" v="866" actId="1076"/>
          <ac:spMkLst>
            <pc:docMk/>
            <pc:sldMk cId="770683212" sldId="2076137245"/>
            <ac:spMk id="241" creationId="{E9066D4C-F1AE-4F2C-8980-AF14E876F77A}"/>
          </ac:spMkLst>
        </pc:spChg>
        <pc:spChg chg="add del mod">
          <ac:chgData name="Pantelis Apostolidis" userId="a35af6b8787c5afa" providerId="LiveId" clId="{4923DD10-93B7-4790-B71A-DDE07B1F8E78}" dt="2020-11-10T17:10:54.826" v="735" actId="478"/>
          <ac:spMkLst>
            <pc:docMk/>
            <pc:sldMk cId="770683212" sldId="2076137245"/>
            <ac:spMk id="247" creationId="{29A82112-7306-47E6-84BC-099DA2B425E8}"/>
          </ac:spMkLst>
        </pc:spChg>
        <pc:spChg chg="add del mod">
          <ac:chgData name="Pantelis Apostolidis" userId="a35af6b8787c5afa" providerId="LiveId" clId="{4923DD10-93B7-4790-B71A-DDE07B1F8E78}" dt="2020-11-10T17:17:18.536" v="902" actId="1076"/>
          <ac:spMkLst>
            <pc:docMk/>
            <pc:sldMk cId="770683212" sldId="2076137245"/>
            <ac:spMk id="264" creationId="{C6233E8F-F582-4729-BEEC-B66E270D5FD5}"/>
          </ac:spMkLst>
        </pc:spChg>
        <pc:spChg chg="add del">
          <ac:chgData name="Pantelis Apostolidis" userId="a35af6b8787c5afa" providerId="LiveId" clId="{4923DD10-93B7-4790-B71A-DDE07B1F8E78}" dt="2020-11-10T17:13:47.792" v="791" actId="478"/>
          <ac:spMkLst>
            <pc:docMk/>
            <pc:sldMk cId="770683212" sldId="2076137245"/>
            <ac:spMk id="265" creationId="{E2C623D6-A98A-4775-89D8-45CFE555E750}"/>
          </ac:spMkLst>
        </pc:spChg>
        <pc:spChg chg="add del mod">
          <ac:chgData name="Pantelis Apostolidis" userId="a35af6b8787c5afa" providerId="LiveId" clId="{4923DD10-93B7-4790-B71A-DDE07B1F8E78}" dt="2020-11-10T17:15:06.738" v="852" actId="1076"/>
          <ac:spMkLst>
            <pc:docMk/>
            <pc:sldMk cId="770683212" sldId="2076137245"/>
            <ac:spMk id="281" creationId="{93B81DD9-C9B5-484D-9F24-5A76969601B0}"/>
          </ac:spMkLst>
        </pc:spChg>
        <pc:spChg chg="add del mod">
          <ac:chgData name="Pantelis Apostolidis" userId="a35af6b8787c5afa" providerId="LiveId" clId="{4923DD10-93B7-4790-B71A-DDE07B1F8E78}" dt="2020-11-10T17:15:06.738" v="852" actId="1076"/>
          <ac:spMkLst>
            <pc:docMk/>
            <pc:sldMk cId="770683212" sldId="2076137245"/>
            <ac:spMk id="282" creationId="{FC5F8ED3-EE22-4C92-84A9-80382B6253CD}"/>
          </ac:spMkLst>
        </pc:spChg>
        <pc:spChg chg="add del mod">
          <ac:chgData name="Pantelis Apostolidis" userId="a35af6b8787c5afa" providerId="LiveId" clId="{4923DD10-93B7-4790-B71A-DDE07B1F8E78}" dt="2020-11-10T17:17:47.117" v="905" actId="207"/>
          <ac:spMkLst>
            <pc:docMk/>
            <pc:sldMk cId="770683212" sldId="2076137245"/>
            <ac:spMk id="283" creationId="{BC01E18E-AF0C-4F57-AF37-28819C7BA974}"/>
          </ac:spMkLst>
        </pc:spChg>
        <pc:spChg chg="mod">
          <ac:chgData name="Pantelis Apostolidis" userId="a35af6b8787c5afa" providerId="LiveId" clId="{4923DD10-93B7-4790-B71A-DDE07B1F8E78}" dt="2020-11-10T17:05:43.600" v="666" actId="1076"/>
          <ac:spMkLst>
            <pc:docMk/>
            <pc:sldMk cId="770683212" sldId="2076137245"/>
            <ac:spMk id="292" creationId="{E7126655-C4E6-4C01-907A-377E834261A1}"/>
          </ac:spMkLst>
        </pc:spChg>
        <pc:grpChg chg="add del">
          <ac:chgData name="Pantelis Apostolidis" userId="a35af6b8787c5afa" providerId="LiveId" clId="{4923DD10-93B7-4790-B71A-DDE07B1F8E78}" dt="2020-11-10T17:10:40.283" v="728" actId="478"/>
          <ac:grpSpMkLst>
            <pc:docMk/>
            <pc:sldMk cId="770683212" sldId="2076137245"/>
            <ac:grpSpMk id="146" creationId="{1DBF9A6B-02F3-40A5-8FFB-710303CD2B98}"/>
          </ac:grpSpMkLst>
        </pc:grpChg>
        <pc:grpChg chg="add del mod">
          <ac:chgData name="Pantelis Apostolidis" userId="a35af6b8787c5afa" providerId="LiveId" clId="{4923DD10-93B7-4790-B71A-DDE07B1F8E78}" dt="2020-11-10T17:17:12.685" v="900" actId="1076"/>
          <ac:grpSpMkLst>
            <pc:docMk/>
            <pc:sldMk cId="770683212" sldId="2076137245"/>
            <ac:grpSpMk id="217" creationId="{AAF84003-ABDC-40FA-828D-58E96BD5890A}"/>
          </ac:grpSpMkLst>
        </pc:grpChg>
        <pc:grpChg chg="add del">
          <ac:chgData name="Pantelis Apostolidis" userId="a35af6b8787c5afa" providerId="LiveId" clId="{4923DD10-93B7-4790-B71A-DDE07B1F8E78}" dt="2020-11-10T17:11:29.976" v="750" actId="478"/>
          <ac:grpSpMkLst>
            <pc:docMk/>
            <pc:sldMk cId="770683212" sldId="2076137245"/>
            <ac:grpSpMk id="223" creationId="{D0689C72-6CE5-4FE0-BB93-457919319839}"/>
          </ac:grpSpMkLst>
        </pc:grpChg>
        <pc:grpChg chg="add del">
          <ac:chgData name="Pantelis Apostolidis" userId="a35af6b8787c5afa" providerId="LiveId" clId="{4923DD10-93B7-4790-B71A-DDE07B1F8E78}" dt="2020-11-10T17:10:53.576" v="733" actId="478"/>
          <ac:grpSpMkLst>
            <pc:docMk/>
            <pc:sldMk cId="770683212" sldId="2076137245"/>
            <ac:grpSpMk id="233" creationId="{5028B6FB-B6B2-4FC8-A7D1-FF6367F47397}"/>
          </ac:grpSpMkLst>
        </pc:grpChg>
        <pc:grpChg chg="add del mod">
          <ac:chgData name="Pantelis Apostolidis" userId="a35af6b8787c5afa" providerId="LiveId" clId="{4923DD10-93B7-4790-B71A-DDE07B1F8E78}" dt="2020-11-10T17:15:42.578" v="865" actId="1076"/>
          <ac:grpSpMkLst>
            <pc:docMk/>
            <pc:sldMk cId="770683212" sldId="2076137245"/>
            <ac:grpSpMk id="242" creationId="{E1F378F2-5FBA-494F-987E-203510E918F2}"/>
          </ac:grpSpMkLst>
        </pc:grpChg>
        <pc:grpChg chg="add del mod">
          <ac:chgData name="Pantelis Apostolidis" userId="a35af6b8787c5afa" providerId="LiveId" clId="{4923DD10-93B7-4790-B71A-DDE07B1F8E78}" dt="2020-11-10T17:14:56.402" v="850" actId="1036"/>
          <ac:grpSpMkLst>
            <pc:docMk/>
            <pc:sldMk cId="770683212" sldId="2076137245"/>
            <ac:grpSpMk id="261" creationId="{13ED6E16-C400-4ED5-8A61-FE12174321B9}"/>
          </ac:grpSpMkLst>
        </pc:grpChg>
        <pc:grpChg chg="add del mod">
          <ac:chgData name="Pantelis Apostolidis" userId="a35af6b8787c5afa" providerId="LiveId" clId="{4923DD10-93B7-4790-B71A-DDE07B1F8E78}" dt="2020-11-10T17:14:56.402" v="850" actId="1036"/>
          <ac:grpSpMkLst>
            <pc:docMk/>
            <pc:sldMk cId="770683212" sldId="2076137245"/>
            <ac:grpSpMk id="284" creationId="{A3A6C2A0-0383-47D8-A656-FEC31E55051D}"/>
          </ac:grpSpMkLst>
        </pc:grpChg>
        <pc:picChg chg="add mod">
          <ac:chgData name="Pantelis Apostolidis" userId="a35af6b8787c5afa" providerId="LiveId" clId="{4923DD10-93B7-4790-B71A-DDE07B1F8E78}" dt="2020-11-10T17:17:01.811" v="896" actId="1076"/>
          <ac:picMkLst>
            <pc:docMk/>
            <pc:sldMk cId="770683212" sldId="2076137245"/>
            <ac:picMk id="11" creationId="{FCDDD57B-836B-4F9B-9C41-F9AFB0A82D1E}"/>
          </ac:picMkLst>
        </pc:picChg>
        <pc:picChg chg="add mod">
          <ac:chgData name="Pantelis Apostolidis" userId="a35af6b8787c5afa" providerId="LiveId" clId="{4923DD10-93B7-4790-B71A-DDE07B1F8E78}" dt="2020-11-10T17:17:22.470" v="904" actId="1076"/>
          <ac:picMkLst>
            <pc:docMk/>
            <pc:sldMk cId="770683212" sldId="2076137245"/>
            <ac:picMk id="13" creationId="{1C8A60DC-8D93-4122-B7F4-5B10D446EE93}"/>
          </ac:picMkLst>
        </pc:picChg>
        <pc:picChg chg="add mod">
          <ac:chgData name="Pantelis Apostolidis" userId="a35af6b8787c5afa" providerId="LiveId" clId="{4923DD10-93B7-4790-B71A-DDE07B1F8E78}" dt="2020-11-10T17:14:56.402" v="850" actId="1036"/>
          <ac:picMkLst>
            <pc:docMk/>
            <pc:sldMk cId="770683212" sldId="2076137245"/>
            <ac:picMk id="75" creationId="{D56E6593-BD6A-4EFA-9C00-7D788D01AA8E}"/>
          </ac:picMkLst>
        </pc:picChg>
        <pc:picChg chg="add mod">
          <ac:chgData name="Pantelis Apostolidis" userId="a35af6b8787c5afa" providerId="LiveId" clId="{4923DD10-93B7-4790-B71A-DDE07B1F8E78}" dt="2020-11-10T17:14:56.402" v="850" actId="1036"/>
          <ac:picMkLst>
            <pc:docMk/>
            <pc:sldMk cId="770683212" sldId="2076137245"/>
            <ac:picMk id="76" creationId="{DC5644C7-EC1D-458F-B9F7-6383625A736A}"/>
          </ac:picMkLst>
        </pc:picChg>
        <pc:picChg chg="add mod">
          <ac:chgData name="Pantelis Apostolidis" userId="a35af6b8787c5afa" providerId="LiveId" clId="{4923DD10-93B7-4790-B71A-DDE07B1F8E78}" dt="2020-11-10T17:15:37.458" v="861" actId="1076"/>
          <ac:picMkLst>
            <pc:docMk/>
            <pc:sldMk cId="770683212" sldId="2076137245"/>
            <ac:picMk id="77" creationId="{BD31C7FA-30C9-434E-A838-957D22BD8967}"/>
          </ac:picMkLst>
        </pc:picChg>
        <pc:picChg chg="add mod">
          <ac:chgData name="Pantelis Apostolidis" userId="a35af6b8787c5afa" providerId="LiveId" clId="{4923DD10-93B7-4790-B71A-DDE07B1F8E78}" dt="2020-11-10T17:14:56.402" v="850" actId="1036"/>
          <ac:picMkLst>
            <pc:docMk/>
            <pc:sldMk cId="770683212" sldId="2076137245"/>
            <ac:picMk id="78" creationId="{9A662E50-0A34-4C6E-88B4-2C06771D553B}"/>
          </ac:picMkLst>
        </pc:picChg>
        <pc:picChg chg="add mod">
          <ac:chgData name="Pantelis Apostolidis" userId="a35af6b8787c5afa" providerId="LiveId" clId="{4923DD10-93B7-4790-B71A-DDE07B1F8E78}" dt="2020-11-10T17:15:06.738" v="852" actId="1076"/>
          <ac:picMkLst>
            <pc:docMk/>
            <pc:sldMk cId="770683212" sldId="2076137245"/>
            <ac:picMk id="79" creationId="{FB580182-8311-4D08-8CDD-046F56C538AA}"/>
          </ac:picMkLst>
        </pc:picChg>
        <pc:cxnChg chg="add mod">
          <ac:chgData name="Pantelis Apostolidis" userId="a35af6b8787c5afa" providerId="LiveId" clId="{4923DD10-93B7-4790-B71A-DDE07B1F8E78}" dt="2020-11-10T17:15:28.545" v="857" actId="14100"/>
          <ac:cxnSpMkLst>
            <pc:docMk/>
            <pc:sldMk cId="770683212" sldId="2076137245"/>
            <ac:cxnSpMk id="30" creationId="{642C863F-6AC5-4AA0-8286-648EF2406C7E}"/>
          </ac:cxnSpMkLst>
        </pc:cxnChg>
        <pc:cxnChg chg="add mod">
          <ac:chgData name="Pantelis Apostolidis" userId="a35af6b8787c5afa" providerId="LiveId" clId="{4923DD10-93B7-4790-B71A-DDE07B1F8E78}" dt="2020-11-10T17:15:39.110" v="862" actId="14100"/>
          <ac:cxnSpMkLst>
            <pc:docMk/>
            <pc:sldMk cId="770683212" sldId="2076137245"/>
            <ac:cxnSpMk id="32" creationId="{65D0A669-2041-460E-8864-CD3332D9D742}"/>
          </ac:cxnSpMkLst>
        </pc:cxnChg>
        <pc:cxnChg chg="mod ord">
          <ac:chgData name="Pantelis Apostolidis" userId="a35af6b8787c5afa" providerId="LiveId" clId="{4923DD10-93B7-4790-B71A-DDE07B1F8E78}" dt="2020-11-10T17:16:44.864" v="891" actId="14100"/>
          <ac:cxnSpMkLst>
            <pc:docMk/>
            <pc:sldMk cId="770683212" sldId="2076137245"/>
            <ac:cxnSpMk id="35" creationId="{301BB65B-A5CF-46A5-A8CC-C96E124784FE}"/>
          </ac:cxnSpMkLst>
        </pc:cxnChg>
        <pc:cxnChg chg="add mod">
          <ac:chgData name="Pantelis Apostolidis" userId="a35af6b8787c5afa" providerId="LiveId" clId="{4923DD10-93B7-4790-B71A-DDE07B1F8E78}" dt="2020-11-10T17:16:42.754" v="890" actId="14100"/>
          <ac:cxnSpMkLst>
            <pc:docMk/>
            <pc:sldMk cId="770683212" sldId="2076137245"/>
            <ac:cxnSpMk id="37" creationId="{4C3CF950-CF25-43EE-86C3-B2D2A23FE129}"/>
          </ac:cxnSpMkLst>
        </pc:cxnChg>
        <pc:cxnChg chg="add mod">
          <ac:chgData name="Pantelis Apostolidis" userId="a35af6b8787c5afa" providerId="LiveId" clId="{4923DD10-93B7-4790-B71A-DDE07B1F8E78}" dt="2020-11-10T17:16:28.412" v="886" actId="1037"/>
          <ac:cxnSpMkLst>
            <pc:docMk/>
            <pc:sldMk cId="770683212" sldId="2076137245"/>
            <ac:cxnSpMk id="38" creationId="{76017E8B-B07E-4E89-9B5C-0ACE1B8E0AB4}"/>
          </ac:cxnSpMkLst>
        </pc:cxnChg>
        <pc:cxnChg chg="add del mod">
          <ac:chgData name="Pantelis Apostolidis" userId="a35af6b8787c5afa" providerId="LiveId" clId="{4923DD10-93B7-4790-B71A-DDE07B1F8E78}" dt="2020-11-10T17:16:23.907" v="883" actId="14100"/>
          <ac:cxnSpMkLst>
            <pc:docMk/>
            <pc:sldMk cId="770683212" sldId="2076137245"/>
            <ac:cxnSpMk id="58" creationId="{E925EAC1-0AC4-45E2-A5D8-68CAC752BDAA}"/>
          </ac:cxnSpMkLst>
        </pc:cxnChg>
        <pc:cxnChg chg="add del mod">
          <ac:chgData name="Pantelis Apostolidis" userId="a35af6b8787c5afa" providerId="LiveId" clId="{4923DD10-93B7-4790-B71A-DDE07B1F8E78}" dt="2020-11-10T17:13:40.312" v="788" actId="478"/>
          <ac:cxnSpMkLst>
            <pc:docMk/>
            <pc:sldMk cId="770683212" sldId="2076137245"/>
            <ac:cxnSpMk id="158" creationId="{9A42A2B7-1963-4D56-A39E-6F62F1DCB7CF}"/>
          </ac:cxnSpMkLst>
        </pc:cxnChg>
        <pc:cxnChg chg="add del mod">
          <ac:chgData name="Pantelis Apostolidis" userId="a35af6b8787c5afa" providerId="LiveId" clId="{4923DD10-93B7-4790-B71A-DDE07B1F8E78}" dt="2020-11-10T17:17:10.722" v="899" actId="1076"/>
          <ac:cxnSpMkLst>
            <pc:docMk/>
            <pc:sldMk cId="770683212" sldId="2076137245"/>
            <ac:cxnSpMk id="168" creationId="{CDED1D1A-F228-42B5-9906-734E9951992A}"/>
          </ac:cxnSpMkLst>
        </pc:cxnChg>
        <pc:cxnChg chg="add del mod">
          <ac:chgData name="Pantelis Apostolidis" userId="a35af6b8787c5afa" providerId="LiveId" clId="{4923DD10-93B7-4790-B71A-DDE07B1F8E78}" dt="2020-11-10T17:13:42.072" v="789" actId="478"/>
          <ac:cxnSpMkLst>
            <pc:docMk/>
            <pc:sldMk cId="770683212" sldId="2076137245"/>
            <ac:cxnSpMk id="188" creationId="{0F3B6620-46E9-44AE-AB0A-BB7C72FD3537}"/>
          </ac:cxnSpMkLst>
        </pc:cxnChg>
        <pc:cxnChg chg="add del mod">
          <ac:chgData name="Pantelis Apostolidis" userId="a35af6b8787c5afa" providerId="LiveId" clId="{4923DD10-93B7-4790-B71A-DDE07B1F8E78}" dt="2020-11-10T17:16:09.844" v="877" actId="478"/>
          <ac:cxnSpMkLst>
            <pc:docMk/>
            <pc:sldMk cId="770683212" sldId="2076137245"/>
            <ac:cxnSpMk id="191" creationId="{D7795315-97B0-4667-8029-F0D84DC93116}"/>
          </ac:cxnSpMkLst>
        </pc:cxnChg>
        <pc:cxnChg chg="add del mod">
          <ac:chgData name="Pantelis Apostolidis" userId="a35af6b8787c5afa" providerId="LiveId" clId="{4923DD10-93B7-4790-B71A-DDE07B1F8E78}" dt="2020-11-10T17:14:56.402" v="850" actId="1036"/>
          <ac:cxnSpMkLst>
            <pc:docMk/>
            <pc:sldMk cId="770683212" sldId="2076137245"/>
            <ac:cxnSpMk id="206" creationId="{960BFB5A-F386-47C4-B4D8-FB9D849BCF81}"/>
          </ac:cxnSpMkLst>
        </pc:cxnChg>
        <pc:cxnChg chg="add del mod">
          <ac:chgData name="Pantelis Apostolidis" userId="a35af6b8787c5afa" providerId="LiveId" clId="{4923DD10-93B7-4790-B71A-DDE07B1F8E78}" dt="2020-11-10T17:14:56.402" v="850" actId="1036"/>
          <ac:cxnSpMkLst>
            <pc:docMk/>
            <pc:sldMk cId="770683212" sldId="2076137245"/>
            <ac:cxnSpMk id="211" creationId="{E561F96B-6A48-496F-916C-0D389AEDCFA3}"/>
          </ac:cxnSpMkLst>
        </pc:cxnChg>
        <pc:cxnChg chg="add del mod">
          <ac:chgData name="Pantelis Apostolidis" userId="a35af6b8787c5afa" providerId="LiveId" clId="{4923DD10-93B7-4790-B71A-DDE07B1F8E78}" dt="2020-11-10T17:10:57.039" v="739" actId="478"/>
          <ac:cxnSpMkLst>
            <pc:docMk/>
            <pc:sldMk cId="770683212" sldId="2076137245"/>
            <ac:cxnSpMk id="231" creationId="{91FE238B-137C-4E5F-9780-2CBA61D7599F}"/>
          </ac:cxnSpMkLst>
        </pc:cxnChg>
        <pc:cxnChg chg="add del mod">
          <ac:chgData name="Pantelis Apostolidis" userId="a35af6b8787c5afa" providerId="LiveId" clId="{4923DD10-93B7-4790-B71A-DDE07B1F8E78}" dt="2020-11-10T17:14:04.552" v="797" actId="478"/>
          <ac:cxnSpMkLst>
            <pc:docMk/>
            <pc:sldMk cId="770683212" sldId="2076137245"/>
            <ac:cxnSpMk id="236" creationId="{FD212C9F-DF19-4F83-84AE-2CA74026D89E}"/>
          </ac:cxnSpMkLst>
        </pc:cxnChg>
        <pc:cxnChg chg="add del mod">
          <ac:chgData name="Pantelis Apostolidis" userId="a35af6b8787c5afa" providerId="LiveId" clId="{4923DD10-93B7-4790-B71A-DDE07B1F8E78}" dt="2020-11-10T17:15:41.004" v="864" actId="1076"/>
          <ac:cxnSpMkLst>
            <pc:docMk/>
            <pc:sldMk cId="770683212" sldId="2076137245"/>
            <ac:cxnSpMk id="240" creationId="{3BB2E2DF-AD19-4B3D-A9B0-7A996A49060C}"/>
          </ac:cxnSpMkLst>
        </pc:cxnChg>
        <pc:cxnChg chg="add del mod">
          <ac:chgData name="Pantelis Apostolidis" userId="a35af6b8787c5afa" providerId="LiveId" clId="{4923DD10-93B7-4790-B71A-DDE07B1F8E78}" dt="2020-11-10T17:14:56.402" v="850" actId="1036"/>
          <ac:cxnSpMkLst>
            <pc:docMk/>
            <pc:sldMk cId="770683212" sldId="2076137245"/>
            <ac:cxnSpMk id="260" creationId="{46B97894-30C3-4C5A-B0B8-8467AFF0A70B}"/>
          </ac:cxnSpMkLst>
        </pc:cxnChg>
        <pc:cxnChg chg="add del mod">
          <ac:chgData name="Pantelis Apostolidis" userId="a35af6b8787c5afa" providerId="LiveId" clId="{4923DD10-93B7-4790-B71A-DDE07B1F8E78}" dt="2020-11-10T17:14:56.402" v="850" actId="1036"/>
          <ac:cxnSpMkLst>
            <pc:docMk/>
            <pc:sldMk cId="770683212" sldId="2076137245"/>
            <ac:cxnSpMk id="280" creationId="{6C48D24D-C079-4ABE-9017-62A4766EDAB4}"/>
          </ac:cxnSpMkLst>
        </pc:cxnChg>
        <pc:cxnChg chg="add del mod">
          <ac:chgData name="Pantelis Apostolidis" userId="a35af6b8787c5afa" providerId="LiveId" clId="{4923DD10-93B7-4790-B71A-DDE07B1F8E78}" dt="2020-11-10T17:15:19.164" v="854" actId="14100"/>
          <ac:cxnSpMkLst>
            <pc:docMk/>
            <pc:sldMk cId="770683212" sldId="2076137245"/>
            <ac:cxnSpMk id="287" creationId="{FAF82F7D-3F19-4BE2-BE4C-93E609EAD43C}"/>
          </ac:cxnSpMkLst>
        </pc:cxnChg>
      </pc:sldChg>
      <pc:sldChg chg="addSp">
        <pc:chgData name="Pantelis Apostolidis" userId="a35af6b8787c5afa" providerId="LiveId" clId="{4923DD10-93B7-4790-B71A-DDE07B1F8E78}" dt="2020-11-10T17:10:01.117" v="715"/>
        <pc:sldMkLst>
          <pc:docMk/>
          <pc:sldMk cId="786095710" sldId="2076137245"/>
        </pc:sldMkLst>
        <pc:spChg chg="add">
          <ac:chgData name="Pantelis Apostolidis" userId="a35af6b8787c5afa" providerId="LiveId" clId="{4923DD10-93B7-4790-B71A-DDE07B1F8E78}" dt="2020-11-10T17:10:01.117" v="715"/>
          <ac:spMkLst>
            <pc:docMk/>
            <pc:sldMk cId="786095710" sldId="2076137245"/>
            <ac:spMk id="6" creationId="{6601E054-B1F7-4032-A244-299C0875A697}"/>
          </ac:spMkLst>
        </pc:spChg>
      </pc:sldChg>
      <pc:sldChg chg="addSp">
        <pc:chgData name="Pantelis Apostolidis" userId="a35af6b8787c5afa" providerId="LiveId" clId="{4923DD10-93B7-4790-B71A-DDE07B1F8E78}" dt="2020-11-10T17:11:22.341" v="745"/>
        <pc:sldMkLst>
          <pc:docMk/>
          <pc:sldMk cId="3096489333" sldId="2076137245"/>
        </pc:sldMkLst>
        <pc:spChg chg="add">
          <ac:chgData name="Pantelis Apostolidis" userId="a35af6b8787c5afa" providerId="LiveId" clId="{4923DD10-93B7-4790-B71A-DDE07B1F8E78}" dt="2020-11-10T17:11:22.341" v="745"/>
          <ac:spMkLst>
            <pc:docMk/>
            <pc:sldMk cId="3096489333" sldId="2076137245"/>
            <ac:spMk id="6" creationId="{BCB13708-8715-4F1D-869A-05F17E5CEAD5}"/>
          </ac:spMkLst>
        </pc:spChg>
      </pc:sldChg>
      <pc:sldChg chg="addSp delSp modSp add del mod ord modAnim">
        <pc:chgData name="Pantelis Apostolidis" userId="a35af6b8787c5afa" providerId="LiveId" clId="{4923DD10-93B7-4790-B71A-DDE07B1F8E78}" dt="2020-11-11T15:02:35.135" v="1004" actId="2696"/>
        <pc:sldMkLst>
          <pc:docMk/>
          <pc:sldMk cId="1858742149" sldId="2076138794"/>
        </pc:sldMkLst>
        <pc:spChg chg="add mod">
          <ac:chgData name="Pantelis Apostolidis" userId="a35af6b8787c5afa" providerId="LiveId" clId="{4923DD10-93B7-4790-B71A-DDE07B1F8E78}" dt="2020-11-11T14:56:01.766" v="946"/>
          <ac:spMkLst>
            <pc:docMk/>
            <pc:sldMk cId="1858742149" sldId="2076138794"/>
            <ac:spMk id="10" creationId="{A0130894-CA81-4DD7-A990-6A75CF56BC48}"/>
          </ac:spMkLst>
        </pc:spChg>
        <pc:spChg chg="add mod">
          <ac:chgData name="Pantelis Apostolidis" userId="a35af6b8787c5afa" providerId="LiveId" clId="{4923DD10-93B7-4790-B71A-DDE07B1F8E78}" dt="2020-11-11T14:56:18.653" v="952" actId="6549"/>
          <ac:spMkLst>
            <pc:docMk/>
            <pc:sldMk cId="1858742149" sldId="2076138794"/>
            <ac:spMk id="11" creationId="{50B8753A-8FF1-4418-9BAC-082619BE4AAE}"/>
          </ac:spMkLst>
        </pc:spChg>
        <pc:spChg chg="del">
          <ac:chgData name="Pantelis Apostolidis" userId="a35af6b8787c5afa" providerId="LiveId" clId="{4923DD10-93B7-4790-B71A-DDE07B1F8E78}" dt="2020-11-11T14:56:29.837" v="953" actId="478"/>
          <ac:spMkLst>
            <pc:docMk/>
            <pc:sldMk cId="1858742149" sldId="2076138794"/>
            <ac:spMk id="177" creationId="{4F7D1ACC-1591-4500-9F27-B4B6FC273F55}"/>
          </ac:spMkLst>
        </pc:spChg>
        <pc:picChg chg="add">
          <ac:chgData name="Pantelis Apostolidis" userId="a35af6b8787c5afa" providerId="LiveId" clId="{4923DD10-93B7-4790-B71A-DDE07B1F8E78}" dt="2020-11-11T14:55:55.121" v="945" actId="22"/>
          <ac:picMkLst>
            <pc:docMk/>
            <pc:sldMk cId="1858742149" sldId="2076138794"/>
            <ac:picMk id="5" creationId="{8301FA06-F628-40C1-A560-746C26429CA0}"/>
          </ac:picMkLst>
        </pc:picChg>
        <pc:picChg chg="del">
          <ac:chgData name="Pantelis Apostolidis" userId="a35af6b8787c5afa" providerId="LiveId" clId="{4923DD10-93B7-4790-B71A-DDE07B1F8E78}" dt="2020-11-11T14:54:00.790" v="944" actId="478"/>
          <ac:picMkLst>
            <pc:docMk/>
            <pc:sldMk cId="1858742149" sldId="2076138794"/>
            <ac:picMk id="16" creationId="{6816677C-F9D3-446C-995E-770576EEF5ED}"/>
          </ac:picMkLst>
        </pc:picChg>
      </pc:sldChg>
      <pc:sldChg chg="addSp delSp modSp add mod delAnim modAnim">
        <pc:chgData name="Pantelis Apostolidis" userId="a35af6b8787c5afa" providerId="LiveId" clId="{4923DD10-93B7-4790-B71A-DDE07B1F8E78}" dt="2020-11-11T14:57:05.262" v="959" actId="27636"/>
        <pc:sldMkLst>
          <pc:docMk/>
          <pc:sldMk cId="1386428817" sldId="2076138795"/>
        </pc:sldMkLst>
        <pc:spChg chg="add mod">
          <ac:chgData name="Pantelis Apostolidis" userId="a35af6b8787c5afa" providerId="LiveId" clId="{4923DD10-93B7-4790-B71A-DDE07B1F8E78}" dt="2020-11-11T14:57:05.184" v="958"/>
          <ac:spMkLst>
            <pc:docMk/>
            <pc:sldMk cId="1386428817" sldId="2076138795"/>
            <ac:spMk id="9" creationId="{EDE5A2CE-607E-4FCF-9203-F6D68ADD1D4C}"/>
          </ac:spMkLst>
        </pc:spChg>
        <pc:spChg chg="del">
          <ac:chgData name="Pantelis Apostolidis" userId="a35af6b8787c5afa" providerId="LiveId" clId="{4923DD10-93B7-4790-B71A-DDE07B1F8E78}" dt="2020-11-11T14:56:47.766" v="957" actId="478"/>
          <ac:spMkLst>
            <pc:docMk/>
            <pc:sldMk cId="1386428817" sldId="2076138795"/>
            <ac:spMk id="10" creationId="{A0130894-CA81-4DD7-A990-6A75CF56BC48}"/>
          </ac:spMkLst>
        </pc:spChg>
        <pc:spChg chg="del">
          <ac:chgData name="Pantelis Apostolidis" userId="a35af6b8787c5afa" providerId="LiveId" clId="{4923DD10-93B7-4790-B71A-DDE07B1F8E78}" dt="2020-11-11T14:56:45.447" v="956" actId="478"/>
          <ac:spMkLst>
            <pc:docMk/>
            <pc:sldMk cId="1386428817" sldId="2076138795"/>
            <ac:spMk id="11" creationId="{50B8753A-8FF1-4418-9BAC-082619BE4AAE}"/>
          </ac:spMkLst>
        </pc:spChg>
        <pc:spChg chg="add mod">
          <ac:chgData name="Pantelis Apostolidis" userId="a35af6b8787c5afa" providerId="LiveId" clId="{4923DD10-93B7-4790-B71A-DDE07B1F8E78}" dt="2020-11-11T14:57:05.262" v="959" actId="27636"/>
          <ac:spMkLst>
            <pc:docMk/>
            <pc:sldMk cId="1386428817" sldId="2076138795"/>
            <ac:spMk id="12" creationId="{19FAB381-C0CB-4A6B-B264-DF33E8804D71}"/>
          </ac:spMkLst>
        </pc:spChg>
        <pc:picChg chg="del">
          <ac:chgData name="Pantelis Apostolidis" userId="a35af6b8787c5afa" providerId="LiveId" clId="{4923DD10-93B7-4790-B71A-DDE07B1F8E78}" dt="2020-11-11T14:56:42.991" v="955" actId="478"/>
          <ac:picMkLst>
            <pc:docMk/>
            <pc:sldMk cId="1386428817" sldId="2076138795"/>
            <ac:picMk id="5" creationId="{8301FA06-F628-40C1-A560-746C26429CA0}"/>
          </ac:picMkLst>
        </pc:picChg>
        <pc:picChg chg="add mod">
          <ac:chgData name="Pantelis Apostolidis" userId="a35af6b8787c5afa" providerId="LiveId" clId="{4923DD10-93B7-4790-B71A-DDE07B1F8E78}" dt="2020-11-11T14:57:05.184" v="958"/>
          <ac:picMkLst>
            <pc:docMk/>
            <pc:sldMk cId="1386428817" sldId="2076138795"/>
            <ac:picMk id="13" creationId="{D7C40D1D-BE68-4EFC-AE04-F16E335DC44A}"/>
          </ac:picMkLst>
        </pc:picChg>
      </pc:sldChg>
      <pc:sldChg chg="addSp delSp modSp add mod ord delAnim modAnim">
        <pc:chgData name="Pantelis Apostolidis" userId="a35af6b8787c5afa" providerId="LiveId" clId="{4923DD10-93B7-4790-B71A-DDE07B1F8E78}" dt="2020-11-11T15:02:59.781" v="1007"/>
        <pc:sldMkLst>
          <pc:docMk/>
          <pc:sldMk cId="3445484099" sldId="2076138796"/>
        </pc:sldMkLst>
        <pc:spChg chg="del">
          <ac:chgData name="Pantelis Apostolidis" userId="a35af6b8787c5afa" providerId="LiveId" clId="{4923DD10-93B7-4790-B71A-DDE07B1F8E78}" dt="2020-11-11T14:57:13.053" v="961" actId="478"/>
          <ac:spMkLst>
            <pc:docMk/>
            <pc:sldMk cId="3445484099" sldId="2076138796"/>
            <ac:spMk id="9" creationId="{EDE5A2CE-607E-4FCF-9203-F6D68ADD1D4C}"/>
          </ac:spMkLst>
        </pc:spChg>
        <pc:spChg chg="add mod">
          <ac:chgData name="Pantelis Apostolidis" userId="a35af6b8787c5afa" providerId="LiveId" clId="{4923DD10-93B7-4790-B71A-DDE07B1F8E78}" dt="2020-11-11T14:57:21.853" v="962"/>
          <ac:spMkLst>
            <pc:docMk/>
            <pc:sldMk cId="3445484099" sldId="2076138796"/>
            <ac:spMk id="10" creationId="{2B0DB721-0BD0-419E-A856-DAFBC9BD2D16}"/>
          </ac:spMkLst>
        </pc:spChg>
        <pc:spChg chg="add mod">
          <ac:chgData name="Pantelis Apostolidis" userId="a35af6b8787c5afa" providerId="LiveId" clId="{4923DD10-93B7-4790-B71A-DDE07B1F8E78}" dt="2020-11-11T14:57:21.961" v="963" actId="27636"/>
          <ac:spMkLst>
            <pc:docMk/>
            <pc:sldMk cId="3445484099" sldId="2076138796"/>
            <ac:spMk id="11" creationId="{4D7DEEFF-95A4-49B3-97F1-7E72862345DA}"/>
          </ac:spMkLst>
        </pc:spChg>
        <pc:spChg chg="del">
          <ac:chgData name="Pantelis Apostolidis" userId="a35af6b8787c5afa" providerId="LiveId" clId="{4923DD10-93B7-4790-B71A-DDE07B1F8E78}" dt="2020-11-11T14:57:13.053" v="961" actId="478"/>
          <ac:spMkLst>
            <pc:docMk/>
            <pc:sldMk cId="3445484099" sldId="2076138796"/>
            <ac:spMk id="12" creationId="{19FAB381-C0CB-4A6B-B264-DF33E8804D71}"/>
          </ac:spMkLst>
        </pc:spChg>
        <pc:picChg chg="add mod">
          <ac:chgData name="Pantelis Apostolidis" userId="a35af6b8787c5afa" providerId="LiveId" clId="{4923DD10-93B7-4790-B71A-DDE07B1F8E78}" dt="2020-11-11T15:02:24.206" v="1003" actId="1076"/>
          <ac:picMkLst>
            <pc:docMk/>
            <pc:sldMk cId="3445484099" sldId="2076138796"/>
            <ac:picMk id="6" creationId="{8B25A068-EFCA-4A4B-BD09-273FD258208C}"/>
          </ac:picMkLst>
        </pc:picChg>
        <pc:picChg chg="del">
          <ac:chgData name="Pantelis Apostolidis" userId="a35af6b8787c5afa" providerId="LiveId" clId="{4923DD10-93B7-4790-B71A-DDE07B1F8E78}" dt="2020-11-11T14:57:13.053" v="961" actId="478"/>
          <ac:picMkLst>
            <pc:docMk/>
            <pc:sldMk cId="3445484099" sldId="2076138796"/>
            <ac:picMk id="13" creationId="{D7C40D1D-BE68-4EFC-AE04-F16E335DC44A}"/>
          </ac:picMkLst>
        </pc:picChg>
        <pc:picChg chg="add del mod">
          <ac:chgData name="Pantelis Apostolidis" userId="a35af6b8787c5afa" providerId="LiveId" clId="{4923DD10-93B7-4790-B71A-DDE07B1F8E78}" dt="2020-11-11T15:02:19.967" v="1000" actId="478"/>
          <ac:picMkLst>
            <pc:docMk/>
            <pc:sldMk cId="3445484099" sldId="2076138796"/>
            <ac:picMk id="14" creationId="{1B9A5CD2-3E39-4D13-B3BC-62237DD88694}"/>
          </ac:picMkLst>
        </pc:picChg>
      </pc:sldChg>
      <pc:sldChg chg="addSp delSp modSp add mod delAnim modAnim">
        <pc:chgData name="Pantelis Apostolidis" userId="a35af6b8787c5afa" providerId="LiveId" clId="{4923DD10-93B7-4790-B71A-DDE07B1F8E78}" dt="2020-11-11T15:00:06.776" v="987" actId="208"/>
        <pc:sldMkLst>
          <pc:docMk/>
          <pc:sldMk cId="2627455887" sldId="2076138797"/>
        </pc:sldMkLst>
        <pc:spChg chg="del">
          <ac:chgData name="Pantelis Apostolidis" userId="a35af6b8787c5afa" providerId="LiveId" clId="{4923DD10-93B7-4790-B71A-DDE07B1F8E78}" dt="2020-11-11T14:59:09.624" v="980" actId="478"/>
          <ac:spMkLst>
            <pc:docMk/>
            <pc:sldMk cId="2627455887" sldId="2076138797"/>
            <ac:spMk id="2" creationId="{B5D91EDC-8848-4A35-949C-F8CEFC7C423B}"/>
          </ac:spMkLst>
        </pc:spChg>
        <pc:spChg chg="add del mod">
          <ac:chgData name="Pantelis Apostolidis" userId="a35af6b8787c5afa" providerId="LiveId" clId="{4923DD10-93B7-4790-B71A-DDE07B1F8E78}" dt="2020-11-11T14:59:15.656" v="982" actId="478"/>
          <ac:spMkLst>
            <pc:docMk/>
            <pc:sldMk cId="2627455887" sldId="2076138797"/>
            <ac:spMk id="6" creationId="{A7302AF9-6567-474B-A0DC-D06C57174B0E}"/>
          </ac:spMkLst>
        </pc:spChg>
        <pc:spChg chg="add del mod">
          <ac:chgData name="Pantelis Apostolidis" userId="a35af6b8787c5afa" providerId="LiveId" clId="{4923DD10-93B7-4790-B71A-DDE07B1F8E78}" dt="2020-11-11T14:58:02.845" v="969"/>
          <ac:spMkLst>
            <pc:docMk/>
            <pc:sldMk cId="2627455887" sldId="2076138797"/>
            <ac:spMk id="9" creationId="{F9CE27DA-9AE9-454D-950B-62757DD2C503}"/>
          </ac:spMkLst>
        </pc:spChg>
        <pc:spChg chg="del">
          <ac:chgData name="Pantelis Apostolidis" userId="a35af6b8787c5afa" providerId="LiveId" clId="{4923DD10-93B7-4790-B71A-DDE07B1F8E78}" dt="2020-11-11T14:57:57.574" v="966" actId="478"/>
          <ac:spMkLst>
            <pc:docMk/>
            <pc:sldMk cId="2627455887" sldId="2076138797"/>
            <ac:spMk id="10" creationId="{2B0DB721-0BD0-419E-A856-DAFBC9BD2D16}"/>
          </ac:spMkLst>
        </pc:spChg>
        <pc:spChg chg="del">
          <ac:chgData name="Pantelis Apostolidis" userId="a35af6b8787c5afa" providerId="LiveId" clId="{4923DD10-93B7-4790-B71A-DDE07B1F8E78}" dt="2020-11-11T14:57:56.070" v="965" actId="478"/>
          <ac:spMkLst>
            <pc:docMk/>
            <pc:sldMk cId="2627455887" sldId="2076138797"/>
            <ac:spMk id="11" creationId="{4D7DEEFF-95A4-49B3-97F1-7E72862345DA}"/>
          </ac:spMkLst>
        </pc:spChg>
        <pc:spChg chg="add del mod">
          <ac:chgData name="Pantelis Apostolidis" userId="a35af6b8787c5afa" providerId="LiveId" clId="{4923DD10-93B7-4790-B71A-DDE07B1F8E78}" dt="2020-11-11T14:58:02.845" v="969"/>
          <ac:spMkLst>
            <pc:docMk/>
            <pc:sldMk cId="2627455887" sldId="2076138797"/>
            <ac:spMk id="12" creationId="{E040F2A6-4AC0-4F18-A049-D9440D544C9C}"/>
          </ac:spMkLst>
        </pc:spChg>
        <pc:spChg chg="mod">
          <ac:chgData name="Pantelis Apostolidis" userId="a35af6b8787c5afa" providerId="LiveId" clId="{4923DD10-93B7-4790-B71A-DDE07B1F8E78}" dt="2020-11-11T14:57:58.892" v="967"/>
          <ac:spMkLst>
            <pc:docMk/>
            <pc:sldMk cId="2627455887" sldId="2076138797"/>
            <ac:spMk id="16" creationId="{97D55976-0B4E-4004-8036-49FAABBA4A38}"/>
          </ac:spMkLst>
        </pc:spChg>
        <pc:spChg chg="add del mod">
          <ac:chgData name="Pantelis Apostolidis" userId="a35af6b8787c5afa" providerId="LiveId" clId="{4923DD10-93B7-4790-B71A-DDE07B1F8E78}" dt="2020-11-11T14:58:02.845" v="969"/>
          <ac:spMkLst>
            <pc:docMk/>
            <pc:sldMk cId="2627455887" sldId="2076138797"/>
            <ac:spMk id="19" creationId="{36A97070-E42C-4A28-A577-9BEDA0FFC65B}"/>
          </ac:spMkLst>
        </pc:spChg>
        <pc:spChg chg="mod">
          <ac:chgData name="Pantelis Apostolidis" userId="a35af6b8787c5afa" providerId="LiveId" clId="{4923DD10-93B7-4790-B71A-DDE07B1F8E78}" dt="2020-11-11T14:57:58.892" v="967"/>
          <ac:spMkLst>
            <pc:docMk/>
            <pc:sldMk cId="2627455887" sldId="2076138797"/>
            <ac:spMk id="25" creationId="{86B8D14F-FD48-407B-8320-EDBC191AACB8}"/>
          </ac:spMkLst>
        </pc:spChg>
        <pc:spChg chg="mod">
          <ac:chgData name="Pantelis Apostolidis" userId="a35af6b8787c5afa" providerId="LiveId" clId="{4923DD10-93B7-4790-B71A-DDE07B1F8E78}" dt="2020-11-11T14:57:58.892" v="967"/>
          <ac:spMkLst>
            <pc:docMk/>
            <pc:sldMk cId="2627455887" sldId="2076138797"/>
            <ac:spMk id="29" creationId="{9ACB2FD6-BAC1-4292-A92B-0474B7281612}"/>
          </ac:spMkLst>
        </pc:spChg>
        <pc:spChg chg="mod">
          <ac:chgData name="Pantelis Apostolidis" userId="a35af6b8787c5afa" providerId="LiveId" clId="{4923DD10-93B7-4790-B71A-DDE07B1F8E78}" dt="2020-11-11T14:57:58.892" v="967"/>
          <ac:spMkLst>
            <pc:docMk/>
            <pc:sldMk cId="2627455887" sldId="2076138797"/>
            <ac:spMk id="30" creationId="{A34FC3F0-2E53-416E-86A9-26630EDBBB63}"/>
          </ac:spMkLst>
        </pc:spChg>
        <pc:spChg chg="mod">
          <ac:chgData name="Pantelis Apostolidis" userId="a35af6b8787c5afa" providerId="LiveId" clId="{4923DD10-93B7-4790-B71A-DDE07B1F8E78}" dt="2020-11-11T14:57:58.892" v="967"/>
          <ac:spMkLst>
            <pc:docMk/>
            <pc:sldMk cId="2627455887" sldId="2076138797"/>
            <ac:spMk id="31" creationId="{1CF8F3EA-2AC9-478F-A173-5F4C5A980D28}"/>
          </ac:spMkLst>
        </pc:spChg>
        <pc:spChg chg="mod">
          <ac:chgData name="Pantelis Apostolidis" userId="a35af6b8787c5afa" providerId="LiveId" clId="{4923DD10-93B7-4790-B71A-DDE07B1F8E78}" dt="2020-11-11T14:57:58.892" v="967"/>
          <ac:spMkLst>
            <pc:docMk/>
            <pc:sldMk cId="2627455887" sldId="2076138797"/>
            <ac:spMk id="32" creationId="{102B1E7B-3659-426F-AD5D-BE19FB176B5D}"/>
          </ac:spMkLst>
        </pc:spChg>
        <pc:spChg chg="mod">
          <ac:chgData name="Pantelis Apostolidis" userId="a35af6b8787c5afa" providerId="LiveId" clId="{4923DD10-93B7-4790-B71A-DDE07B1F8E78}" dt="2020-11-11T14:57:58.892" v="967"/>
          <ac:spMkLst>
            <pc:docMk/>
            <pc:sldMk cId="2627455887" sldId="2076138797"/>
            <ac:spMk id="33" creationId="{EE1BDC23-4C7D-45AC-9C78-34E65E7329B5}"/>
          </ac:spMkLst>
        </pc:spChg>
        <pc:spChg chg="mod">
          <ac:chgData name="Pantelis Apostolidis" userId="a35af6b8787c5afa" providerId="LiveId" clId="{4923DD10-93B7-4790-B71A-DDE07B1F8E78}" dt="2020-11-11T14:57:58.892" v="967"/>
          <ac:spMkLst>
            <pc:docMk/>
            <pc:sldMk cId="2627455887" sldId="2076138797"/>
            <ac:spMk id="34" creationId="{173E50A6-A2BC-417D-87DB-1665CBD50969}"/>
          </ac:spMkLst>
        </pc:spChg>
        <pc:spChg chg="mod">
          <ac:chgData name="Pantelis Apostolidis" userId="a35af6b8787c5afa" providerId="LiveId" clId="{4923DD10-93B7-4790-B71A-DDE07B1F8E78}" dt="2020-11-11T14:57:58.892" v="967"/>
          <ac:spMkLst>
            <pc:docMk/>
            <pc:sldMk cId="2627455887" sldId="2076138797"/>
            <ac:spMk id="35" creationId="{56643ACB-16B8-4A87-A203-F625CB58881F}"/>
          </ac:spMkLst>
        </pc:spChg>
        <pc:spChg chg="mod">
          <ac:chgData name="Pantelis Apostolidis" userId="a35af6b8787c5afa" providerId="LiveId" clId="{4923DD10-93B7-4790-B71A-DDE07B1F8E78}" dt="2020-11-11T14:57:58.892" v="967"/>
          <ac:spMkLst>
            <pc:docMk/>
            <pc:sldMk cId="2627455887" sldId="2076138797"/>
            <ac:spMk id="36" creationId="{1D3BC825-D809-43C7-ACD1-2FFC16A48393}"/>
          </ac:spMkLst>
        </pc:spChg>
        <pc:spChg chg="mod">
          <ac:chgData name="Pantelis Apostolidis" userId="a35af6b8787c5afa" providerId="LiveId" clId="{4923DD10-93B7-4790-B71A-DDE07B1F8E78}" dt="2020-11-11T14:57:58.892" v="967"/>
          <ac:spMkLst>
            <pc:docMk/>
            <pc:sldMk cId="2627455887" sldId="2076138797"/>
            <ac:spMk id="37" creationId="{A6F47607-4B9D-4455-84EF-E97DB6C85396}"/>
          </ac:spMkLst>
        </pc:spChg>
        <pc:spChg chg="mod">
          <ac:chgData name="Pantelis Apostolidis" userId="a35af6b8787c5afa" providerId="LiveId" clId="{4923DD10-93B7-4790-B71A-DDE07B1F8E78}" dt="2020-11-11T14:57:58.892" v="967"/>
          <ac:spMkLst>
            <pc:docMk/>
            <pc:sldMk cId="2627455887" sldId="2076138797"/>
            <ac:spMk id="38" creationId="{5D855137-9998-4C3A-A6D6-C55FD95D4B2D}"/>
          </ac:spMkLst>
        </pc:spChg>
        <pc:spChg chg="mod">
          <ac:chgData name="Pantelis Apostolidis" userId="a35af6b8787c5afa" providerId="LiveId" clId="{4923DD10-93B7-4790-B71A-DDE07B1F8E78}" dt="2020-11-11T14:57:58.892" v="967"/>
          <ac:spMkLst>
            <pc:docMk/>
            <pc:sldMk cId="2627455887" sldId="2076138797"/>
            <ac:spMk id="39" creationId="{A81FC7AC-F818-45A0-BCCE-17E0FE4D9FA7}"/>
          </ac:spMkLst>
        </pc:spChg>
        <pc:spChg chg="mod">
          <ac:chgData name="Pantelis Apostolidis" userId="a35af6b8787c5afa" providerId="LiveId" clId="{4923DD10-93B7-4790-B71A-DDE07B1F8E78}" dt="2020-11-11T14:57:58.892" v="967"/>
          <ac:spMkLst>
            <pc:docMk/>
            <pc:sldMk cId="2627455887" sldId="2076138797"/>
            <ac:spMk id="40" creationId="{E0BB43BA-8881-4816-A42E-B8E91E3089E9}"/>
          </ac:spMkLst>
        </pc:spChg>
        <pc:spChg chg="mod">
          <ac:chgData name="Pantelis Apostolidis" userId="a35af6b8787c5afa" providerId="LiveId" clId="{4923DD10-93B7-4790-B71A-DDE07B1F8E78}" dt="2020-11-11T14:57:58.892" v="967"/>
          <ac:spMkLst>
            <pc:docMk/>
            <pc:sldMk cId="2627455887" sldId="2076138797"/>
            <ac:spMk id="41" creationId="{CD8D67D9-C7BF-4CB9-BF2B-DBBD1311CD96}"/>
          </ac:spMkLst>
        </pc:spChg>
        <pc:spChg chg="mod">
          <ac:chgData name="Pantelis Apostolidis" userId="a35af6b8787c5afa" providerId="LiveId" clId="{4923DD10-93B7-4790-B71A-DDE07B1F8E78}" dt="2020-11-11T14:57:58.892" v="967"/>
          <ac:spMkLst>
            <pc:docMk/>
            <pc:sldMk cId="2627455887" sldId="2076138797"/>
            <ac:spMk id="42" creationId="{F7BD66FA-77DE-4508-A456-09F604328491}"/>
          </ac:spMkLst>
        </pc:spChg>
        <pc:spChg chg="mod">
          <ac:chgData name="Pantelis Apostolidis" userId="a35af6b8787c5afa" providerId="LiveId" clId="{4923DD10-93B7-4790-B71A-DDE07B1F8E78}" dt="2020-11-11T14:57:58.892" v="967"/>
          <ac:spMkLst>
            <pc:docMk/>
            <pc:sldMk cId="2627455887" sldId="2076138797"/>
            <ac:spMk id="43" creationId="{CE2BA15D-C975-4F42-BF2D-5575D9713C76}"/>
          </ac:spMkLst>
        </pc:spChg>
        <pc:spChg chg="mod">
          <ac:chgData name="Pantelis Apostolidis" userId="a35af6b8787c5afa" providerId="LiveId" clId="{4923DD10-93B7-4790-B71A-DDE07B1F8E78}" dt="2020-11-11T14:57:58.892" v="967"/>
          <ac:spMkLst>
            <pc:docMk/>
            <pc:sldMk cId="2627455887" sldId="2076138797"/>
            <ac:spMk id="44" creationId="{8ED80F5C-22E5-491B-BE0D-15A2E49D3F3D}"/>
          </ac:spMkLst>
        </pc:spChg>
        <pc:spChg chg="mod">
          <ac:chgData name="Pantelis Apostolidis" userId="a35af6b8787c5afa" providerId="LiveId" clId="{4923DD10-93B7-4790-B71A-DDE07B1F8E78}" dt="2020-11-11T14:57:58.892" v="967"/>
          <ac:spMkLst>
            <pc:docMk/>
            <pc:sldMk cId="2627455887" sldId="2076138797"/>
            <ac:spMk id="45" creationId="{F49FF321-1E78-43BA-AFDC-352DB2A971E5}"/>
          </ac:spMkLst>
        </pc:spChg>
        <pc:spChg chg="mod">
          <ac:chgData name="Pantelis Apostolidis" userId="a35af6b8787c5afa" providerId="LiveId" clId="{4923DD10-93B7-4790-B71A-DDE07B1F8E78}" dt="2020-11-11T14:57:58.892" v="967"/>
          <ac:spMkLst>
            <pc:docMk/>
            <pc:sldMk cId="2627455887" sldId="2076138797"/>
            <ac:spMk id="46" creationId="{5D23AF27-D706-4666-B397-24821342C3EE}"/>
          </ac:spMkLst>
        </pc:spChg>
        <pc:spChg chg="mod">
          <ac:chgData name="Pantelis Apostolidis" userId="a35af6b8787c5afa" providerId="LiveId" clId="{4923DD10-93B7-4790-B71A-DDE07B1F8E78}" dt="2020-11-11T14:57:58.892" v="967"/>
          <ac:spMkLst>
            <pc:docMk/>
            <pc:sldMk cId="2627455887" sldId="2076138797"/>
            <ac:spMk id="47" creationId="{E2156BAC-E124-48C6-AAD0-B4AD9AFC5AC1}"/>
          </ac:spMkLst>
        </pc:spChg>
        <pc:spChg chg="mod">
          <ac:chgData name="Pantelis Apostolidis" userId="a35af6b8787c5afa" providerId="LiveId" clId="{4923DD10-93B7-4790-B71A-DDE07B1F8E78}" dt="2020-11-11T14:57:58.892" v="967"/>
          <ac:spMkLst>
            <pc:docMk/>
            <pc:sldMk cId="2627455887" sldId="2076138797"/>
            <ac:spMk id="48" creationId="{7EBD3B65-6E8A-49AA-8229-4EB8CB252D64}"/>
          </ac:spMkLst>
        </pc:spChg>
        <pc:spChg chg="mod">
          <ac:chgData name="Pantelis Apostolidis" userId="a35af6b8787c5afa" providerId="LiveId" clId="{4923DD10-93B7-4790-B71A-DDE07B1F8E78}" dt="2020-11-11T14:57:58.892" v="967"/>
          <ac:spMkLst>
            <pc:docMk/>
            <pc:sldMk cId="2627455887" sldId="2076138797"/>
            <ac:spMk id="49" creationId="{671F846D-A40C-4516-B25A-F4A61AF6EE65}"/>
          </ac:spMkLst>
        </pc:spChg>
        <pc:spChg chg="mod">
          <ac:chgData name="Pantelis Apostolidis" userId="a35af6b8787c5afa" providerId="LiveId" clId="{4923DD10-93B7-4790-B71A-DDE07B1F8E78}" dt="2020-11-11T14:57:58.892" v="967"/>
          <ac:spMkLst>
            <pc:docMk/>
            <pc:sldMk cId="2627455887" sldId="2076138797"/>
            <ac:spMk id="50" creationId="{961AD192-A79F-494A-88E5-AEAAD16AE65F}"/>
          </ac:spMkLst>
        </pc:spChg>
        <pc:spChg chg="mod">
          <ac:chgData name="Pantelis Apostolidis" userId="a35af6b8787c5afa" providerId="LiveId" clId="{4923DD10-93B7-4790-B71A-DDE07B1F8E78}" dt="2020-11-11T14:57:58.892" v="967"/>
          <ac:spMkLst>
            <pc:docMk/>
            <pc:sldMk cId="2627455887" sldId="2076138797"/>
            <ac:spMk id="51" creationId="{248CBDA4-0ADC-4FD2-92F6-C0206E2072FE}"/>
          </ac:spMkLst>
        </pc:spChg>
        <pc:spChg chg="mod">
          <ac:chgData name="Pantelis Apostolidis" userId="a35af6b8787c5afa" providerId="LiveId" clId="{4923DD10-93B7-4790-B71A-DDE07B1F8E78}" dt="2020-11-11T14:57:58.892" v="967"/>
          <ac:spMkLst>
            <pc:docMk/>
            <pc:sldMk cId="2627455887" sldId="2076138797"/>
            <ac:spMk id="52" creationId="{5AC0238D-C11C-40DD-A4BA-E95AE1DB3B9C}"/>
          </ac:spMkLst>
        </pc:spChg>
        <pc:spChg chg="mod">
          <ac:chgData name="Pantelis Apostolidis" userId="a35af6b8787c5afa" providerId="LiveId" clId="{4923DD10-93B7-4790-B71A-DDE07B1F8E78}" dt="2020-11-11T14:57:58.892" v="967"/>
          <ac:spMkLst>
            <pc:docMk/>
            <pc:sldMk cId="2627455887" sldId="2076138797"/>
            <ac:spMk id="53" creationId="{0E3E2151-AE65-4551-A269-F5E3D8DC63A3}"/>
          </ac:spMkLst>
        </pc:spChg>
        <pc:spChg chg="mod">
          <ac:chgData name="Pantelis Apostolidis" userId="a35af6b8787c5afa" providerId="LiveId" clId="{4923DD10-93B7-4790-B71A-DDE07B1F8E78}" dt="2020-11-11T14:57:58.892" v="967"/>
          <ac:spMkLst>
            <pc:docMk/>
            <pc:sldMk cId="2627455887" sldId="2076138797"/>
            <ac:spMk id="54" creationId="{73AC06C4-C686-40A1-95C4-F81FC6888C43}"/>
          </ac:spMkLst>
        </pc:spChg>
        <pc:spChg chg="mod">
          <ac:chgData name="Pantelis Apostolidis" userId="a35af6b8787c5afa" providerId="LiveId" clId="{4923DD10-93B7-4790-B71A-DDE07B1F8E78}" dt="2020-11-11T14:57:58.892" v="967"/>
          <ac:spMkLst>
            <pc:docMk/>
            <pc:sldMk cId="2627455887" sldId="2076138797"/>
            <ac:spMk id="55" creationId="{50919C85-0FD6-4F0E-B202-A296576BA36D}"/>
          </ac:spMkLst>
        </pc:spChg>
        <pc:spChg chg="mod">
          <ac:chgData name="Pantelis Apostolidis" userId="a35af6b8787c5afa" providerId="LiveId" clId="{4923DD10-93B7-4790-B71A-DDE07B1F8E78}" dt="2020-11-11T14:57:58.892" v="967"/>
          <ac:spMkLst>
            <pc:docMk/>
            <pc:sldMk cId="2627455887" sldId="2076138797"/>
            <ac:spMk id="56" creationId="{FBBF522E-B599-4687-8E8E-81C72153C0B4}"/>
          </ac:spMkLst>
        </pc:spChg>
        <pc:spChg chg="mod">
          <ac:chgData name="Pantelis Apostolidis" userId="a35af6b8787c5afa" providerId="LiveId" clId="{4923DD10-93B7-4790-B71A-DDE07B1F8E78}" dt="2020-11-11T14:57:58.892" v="967"/>
          <ac:spMkLst>
            <pc:docMk/>
            <pc:sldMk cId="2627455887" sldId="2076138797"/>
            <ac:spMk id="57" creationId="{684BE5CD-FDFA-4F78-8F87-7328AADD7AD5}"/>
          </ac:spMkLst>
        </pc:spChg>
        <pc:spChg chg="mod">
          <ac:chgData name="Pantelis Apostolidis" userId="a35af6b8787c5afa" providerId="LiveId" clId="{4923DD10-93B7-4790-B71A-DDE07B1F8E78}" dt="2020-11-11T14:57:58.892" v="967"/>
          <ac:spMkLst>
            <pc:docMk/>
            <pc:sldMk cId="2627455887" sldId="2076138797"/>
            <ac:spMk id="58" creationId="{A3D52580-AA53-48EB-A3E3-7F4305ACAA5E}"/>
          </ac:spMkLst>
        </pc:spChg>
        <pc:spChg chg="mod">
          <ac:chgData name="Pantelis Apostolidis" userId="a35af6b8787c5afa" providerId="LiveId" clId="{4923DD10-93B7-4790-B71A-DDE07B1F8E78}" dt="2020-11-11T14:57:58.892" v="967"/>
          <ac:spMkLst>
            <pc:docMk/>
            <pc:sldMk cId="2627455887" sldId="2076138797"/>
            <ac:spMk id="59" creationId="{C38C62CD-5DD8-42DA-B93A-76AC52B6AA45}"/>
          </ac:spMkLst>
        </pc:spChg>
        <pc:spChg chg="mod">
          <ac:chgData name="Pantelis Apostolidis" userId="a35af6b8787c5afa" providerId="LiveId" clId="{4923DD10-93B7-4790-B71A-DDE07B1F8E78}" dt="2020-11-11T14:57:58.892" v="967"/>
          <ac:spMkLst>
            <pc:docMk/>
            <pc:sldMk cId="2627455887" sldId="2076138797"/>
            <ac:spMk id="60" creationId="{C2B40E17-0C6E-485B-AABD-AF9723AEF82A}"/>
          </ac:spMkLst>
        </pc:spChg>
        <pc:spChg chg="mod">
          <ac:chgData name="Pantelis Apostolidis" userId="a35af6b8787c5afa" providerId="LiveId" clId="{4923DD10-93B7-4790-B71A-DDE07B1F8E78}" dt="2020-11-11T14:57:58.892" v="967"/>
          <ac:spMkLst>
            <pc:docMk/>
            <pc:sldMk cId="2627455887" sldId="2076138797"/>
            <ac:spMk id="61" creationId="{B72D66BE-07F6-4D3E-947A-934336875F42}"/>
          </ac:spMkLst>
        </pc:spChg>
        <pc:spChg chg="mod">
          <ac:chgData name="Pantelis Apostolidis" userId="a35af6b8787c5afa" providerId="LiveId" clId="{4923DD10-93B7-4790-B71A-DDE07B1F8E78}" dt="2020-11-11T14:57:58.892" v="967"/>
          <ac:spMkLst>
            <pc:docMk/>
            <pc:sldMk cId="2627455887" sldId="2076138797"/>
            <ac:spMk id="62" creationId="{840854CA-3CAC-4601-8FEF-43B136896107}"/>
          </ac:spMkLst>
        </pc:spChg>
        <pc:spChg chg="mod">
          <ac:chgData name="Pantelis Apostolidis" userId="a35af6b8787c5afa" providerId="LiveId" clId="{4923DD10-93B7-4790-B71A-DDE07B1F8E78}" dt="2020-11-11T14:57:58.892" v="967"/>
          <ac:spMkLst>
            <pc:docMk/>
            <pc:sldMk cId="2627455887" sldId="2076138797"/>
            <ac:spMk id="63" creationId="{67789D2C-7B66-4A7D-BC4F-125A4FE0D127}"/>
          </ac:spMkLst>
        </pc:spChg>
        <pc:spChg chg="mod">
          <ac:chgData name="Pantelis Apostolidis" userId="a35af6b8787c5afa" providerId="LiveId" clId="{4923DD10-93B7-4790-B71A-DDE07B1F8E78}" dt="2020-11-11T14:57:58.892" v="967"/>
          <ac:spMkLst>
            <pc:docMk/>
            <pc:sldMk cId="2627455887" sldId="2076138797"/>
            <ac:spMk id="64" creationId="{93425F53-3C25-4438-980D-F23F78B0A748}"/>
          </ac:spMkLst>
        </pc:spChg>
        <pc:spChg chg="mod">
          <ac:chgData name="Pantelis Apostolidis" userId="a35af6b8787c5afa" providerId="LiveId" clId="{4923DD10-93B7-4790-B71A-DDE07B1F8E78}" dt="2020-11-11T14:57:58.892" v="967"/>
          <ac:spMkLst>
            <pc:docMk/>
            <pc:sldMk cId="2627455887" sldId="2076138797"/>
            <ac:spMk id="65" creationId="{64574FBE-ED2B-4C81-9EF2-8BD30E4FBAD6}"/>
          </ac:spMkLst>
        </pc:spChg>
        <pc:spChg chg="mod">
          <ac:chgData name="Pantelis Apostolidis" userId="a35af6b8787c5afa" providerId="LiveId" clId="{4923DD10-93B7-4790-B71A-DDE07B1F8E78}" dt="2020-11-11T14:57:58.892" v="967"/>
          <ac:spMkLst>
            <pc:docMk/>
            <pc:sldMk cId="2627455887" sldId="2076138797"/>
            <ac:spMk id="66" creationId="{FA8A6096-3656-40B9-99C6-1245ABB71EDF}"/>
          </ac:spMkLst>
        </pc:spChg>
        <pc:spChg chg="mod">
          <ac:chgData name="Pantelis Apostolidis" userId="a35af6b8787c5afa" providerId="LiveId" clId="{4923DD10-93B7-4790-B71A-DDE07B1F8E78}" dt="2020-11-11T14:57:58.892" v="967"/>
          <ac:spMkLst>
            <pc:docMk/>
            <pc:sldMk cId="2627455887" sldId="2076138797"/>
            <ac:spMk id="67" creationId="{8BFB3ABB-76FC-4E52-9A37-D28E2C269D33}"/>
          </ac:spMkLst>
        </pc:spChg>
        <pc:spChg chg="mod">
          <ac:chgData name="Pantelis Apostolidis" userId="a35af6b8787c5afa" providerId="LiveId" clId="{4923DD10-93B7-4790-B71A-DDE07B1F8E78}" dt="2020-11-11T14:57:58.892" v="967"/>
          <ac:spMkLst>
            <pc:docMk/>
            <pc:sldMk cId="2627455887" sldId="2076138797"/>
            <ac:spMk id="68" creationId="{E3C4F0F1-6482-432B-A2F2-46C4B564651B}"/>
          </ac:spMkLst>
        </pc:spChg>
        <pc:spChg chg="mod">
          <ac:chgData name="Pantelis Apostolidis" userId="a35af6b8787c5afa" providerId="LiveId" clId="{4923DD10-93B7-4790-B71A-DDE07B1F8E78}" dt="2020-11-11T14:57:58.892" v="967"/>
          <ac:spMkLst>
            <pc:docMk/>
            <pc:sldMk cId="2627455887" sldId="2076138797"/>
            <ac:spMk id="69" creationId="{F82DE9BA-5CBF-43D9-BF42-9B34BC268A14}"/>
          </ac:spMkLst>
        </pc:spChg>
        <pc:spChg chg="mod">
          <ac:chgData name="Pantelis Apostolidis" userId="a35af6b8787c5afa" providerId="LiveId" clId="{4923DD10-93B7-4790-B71A-DDE07B1F8E78}" dt="2020-11-11T14:57:58.892" v="967"/>
          <ac:spMkLst>
            <pc:docMk/>
            <pc:sldMk cId="2627455887" sldId="2076138797"/>
            <ac:spMk id="70" creationId="{A6CCE729-F0E3-445A-94AE-A10ED8DD231C}"/>
          </ac:spMkLst>
        </pc:spChg>
        <pc:spChg chg="mod">
          <ac:chgData name="Pantelis Apostolidis" userId="a35af6b8787c5afa" providerId="LiveId" clId="{4923DD10-93B7-4790-B71A-DDE07B1F8E78}" dt="2020-11-11T14:57:58.892" v="967"/>
          <ac:spMkLst>
            <pc:docMk/>
            <pc:sldMk cId="2627455887" sldId="2076138797"/>
            <ac:spMk id="71" creationId="{D1F82822-A6DD-4C7C-A532-1732DF999E21}"/>
          </ac:spMkLst>
        </pc:spChg>
        <pc:spChg chg="mod">
          <ac:chgData name="Pantelis Apostolidis" userId="a35af6b8787c5afa" providerId="LiveId" clId="{4923DD10-93B7-4790-B71A-DDE07B1F8E78}" dt="2020-11-11T14:57:58.892" v="967"/>
          <ac:spMkLst>
            <pc:docMk/>
            <pc:sldMk cId="2627455887" sldId="2076138797"/>
            <ac:spMk id="72" creationId="{FECF0FE9-D5EA-4273-A271-F8777B0E3D63}"/>
          </ac:spMkLst>
        </pc:spChg>
        <pc:spChg chg="mod">
          <ac:chgData name="Pantelis Apostolidis" userId="a35af6b8787c5afa" providerId="LiveId" clId="{4923DD10-93B7-4790-B71A-DDE07B1F8E78}" dt="2020-11-11T14:57:58.892" v="967"/>
          <ac:spMkLst>
            <pc:docMk/>
            <pc:sldMk cId="2627455887" sldId="2076138797"/>
            <ac:spMk id="73" creationId="{48A2F9C9-9D36-42FB-9C3A-0AA0CFE594C9}"/>
          </ac:spMkLst>
        </pc:spChg>
        <pc:spChg chg="mod">
          <ac:chgData name="Pantelis Apostolidis" userId="a35af6b8787c5afa" providerId="LiveId" clId="{4923DD10-93B7-4790-B71A-DDE07B1F8E78}" dt="2020-11-11T14:57:58.892" v="967"/>
          <ac:spMkLst>
            <pc:docMk/>
            <pc:sldMk cId="2627455887" sldId="2076138797"/>
            <ac:spMk id="74" creationId="{17203E3E-B76C-4D4C-A37D-8E2963BB5767}"/>
          </ac:spMkLst>
        </pc:spChg>
        <pc:spChg chg="mod">
          <ac:chgData name="Pantelis Apostolidis" userId="a35af6b8787c5afa" providerId="LiveId" clId="{4923DD10-93B7-4790-B71A-DDE07B1F8E78}" dt="2020-11-11T14:57:58.892" v="967"/>
          <ac:spMkLst>
            <pc:docMk/>
            <pc:sldMk cId="2627455887" sldId="2076138797"/>
            <ac:spMk id="75" creationId="{6D74616C-12A2-4BA5-B4CF-E45C7823EA97}"/>
          </ac:spMkLst>
        </pc:spChg>
        <pc:spChg chg="add del mod">
          <ac:chgData name="Pantelis Apostolidis" userId="a35af6b8787c5afa" providerId="LiveId" clId="{4923DD10-93B7-4790-B71A-DDE07B1F8E78}" dt="2020-11-11T14:58:02.845" v="969"/>
          <ac:spMkLst>
            <pc:docMk/>
            <pc:sldMk cId="2627455887" sldId="2076138797"/>
            <ac:spMk id="76" creationId="{0C8E32EB-19AA-40D1-BAC1-4D8A943ED33A}"/>
          </ac:spMkLst>
        </pc:spChg>
        <pc:spChg chg="add del mod">
          <ac:chgData name="Pantelis Apostolidis" userId="a35af6b8787c5afa" providerId="LiveId" clId="{4923DD10-93B7-4790-B71A-DDE07B1F8E78}" dt="2020-11-11T14:58:02.845" v="969"/>
          <ac:spMkLst>
            <pc:docMk/>
            <pc:sldMk cId="2627455887" sldId="2076138797"/>
            <ac:spMk id="78" creationId="{B213724B-5D46-4060-B62C-2A73FAA90D6A}"/>
          </ac:spMkLst>
        </pc:spChg>
        <pc:spChg chg="add del mod">
          <ac:chgData name="Pantelis Apostolidis" userId="a35af6b8787c5afa" providerId="LiveId" clId="{4923DD10-93B7-4790-B71A-DDE07B1F8E78}" dt="2020-11-11T14:58:02.845" v="969"/>
          <ac:spMkLst>
            <pc:docMk/>
            <pc:sldMk cId="2627455887" sldId="2076138797"/>
            <ac:spMk id="79" creationId="{93B4F8E9-249E-4182-A601-F357C71DC7D5}"/>
          </ac:spMkLst>
        </pc:spChg>
        <pc:spChg chg="add del mod">
          <ac:chgData name="Pantelis Apostolidis" userId="a35af6b8787c5afa" providerId="LiveId" clId="{4923DD10-93B7-4790-B71A-DDE07B1F8E78}" dt="2020-11-11T14:58:02.845" v="969"/>
          <ac:spMkLst>
            <pc:docMk/>
            <pc:sldMk cId="2627455887" sldId="2076138797"/>
            <ac:spMk id="81" creationId="{89BA3403-AC86-4BE1-9ECE-66A2B4059405}"/>
          </ac:spMkLst>
        </pc:spChg>
        <pc:spChg chg="add del mod">
          <ac:chgData name="Pantelis Apostolidis" userId="a35af6b8787c5afa" providerId="LiveId" clId="{4923DD10-93B7-4790-B71A-DDE07B1F8E78}" dt="2020-11-11T14:58:02.845" v="969"/>
          <ac:spMkLst>
            <pc:docMk/>
            <pc:sldMk cId="2627455887" sldId="2076138797"/>
            <ac:spMk id="82" creationId="{43083B3F-4E37-447B-B1C6-CF14F1DE91B8}"/>
          </ac:spMkLst>
        </pc:spChg>
        <pc:spChg chg="mod">
          <ac:chgData name="Pantelis Apostolidis" userId="a35af6b8787c5afa" providerId="LiveId" clId="{4923DD10-93B7-4790-B71A-DDE07B1F8E78}" dt="2020-11-11T14:57:58.892" v="967"/>
          <ac:spMkLst>
            <pc:docMk/>
            <pc:sldMk cId="2627455887" sldId="2076138797"/>
            <ac:spMk id="86" creationId="{C8290ECB-ACB7-42BA-8938-3CC7FEBB6FD8}"/>
          </ac:spMkLst>
        </pc:spChg>
        <pc:spChg chg="mod">
          <ac:chgData name="Pantelis Apostolidis" userId="a35af6b8787c5afa" providerId="LiveId" clId="{4923DD10-93B7-4790-B71A-DDE07B1F8E78}" dt="2020-11-11T14:57:58.892" v="967"/>
          <ac:spMkLst>
            <pc:docMk/>
            <pc:sldMk cId="2627455887" sldId="2076138797"/>
            <ac:spMk id="90" creationId="{D11ABCAA-17A9-4811-B24E-5934B517143D}"/>
          </ac:spMkLst>
        </pc:spChg>
        <pc:spChg chg="add del mod">
          <ac:chgData name="Pantelis Apostolidis" userId="a35af6b8787c5afa" providerId="LiveId" clId="{4923DD10-93B7-4790-B71A-DDE07B1F8E78}" dt="2020-11-11T14:58:02.845" v="969"/>
          <ac:spMkLst>
            <pc:docMk/>
            <pc:sldMk cId="2627455887" sldId="2076138797"/>
            <ac:spMk id="94" creationId="{9438EFF3-6B17-48C2-AD9D-433E2A2581B8}"/>
          </ac:spMkLst>
        </pc:spChg>
        <pc:spChg chg="add del mod">
          <ac:chgData name="Pantelis Apostolidis" userId="a35af6b8787c5afa" providerId="LiveId" clId="{4923DD10-93B7-4790-B71A-DDE07B1F8E78}" dt="2020-11-11T14:58:02.845" v="969"/>
          <ac:spMkLst>
            <pc:docMk/>
            <pc:sldMk cId="2627455887" sldId="2076138797"/>
            <ac:spMk id="96" creationId="{56B6E044-FDAD-4D4F-900E-F32CEB97547D}"/>
          </ac:spMkLst>
        </pc:spChg>
        <pc:spChg chg="add del mod">
          <ac:chgData name="Pantelis Apostolidis" userId="a35af6b8787c5afa" providerId="LiveId" clId="{4923DD10-93B7-4790-B71A-DDE07B1F8E78}" dt="2020-11-11T14:58:28.573" v="974" actId="478"/>
          <ac:spMkLst>
            <pc:docMk/>
            <pc:sldMk cId="2627455887" sldId="2076138797"/>
            <ac:spMk id="100" creationId="{492CE1E8-9F8D-4EE6-8FF3-7FCD00055B33}"/>
          </ac:spMkLst>
        </pc:spChg>
        <pc:spChg chg="add del mod">
          <ac:chgData name="Pantelis Apostolidis" userId="a35af6b8787c5afa" providerId="LiveId" clId="{4923DD10-93B7-4790-B71A-DDE07B1F8E78}" dt="2020-11-11T14:58:28.573" v="974" actId="478"/>
          <ac:spMkLst>
            <pc:docMk/>
            <pc:sldMk cId="2627455887" sldId="2076138797"/>
            <ac:spMk id="101" creationId="{66669F17-E3D9-49F0-A67F-910123C10389}"/>
          </ac:spMkLst>
        </pc:spChg>
        <pc:spChg chg="mod">
          <ac:chgData name="Pantelis Apostolidis" userId="a35af6b8787c5afa" providerId="LiveId" clId="{4923DD10-93B7-4790-B71A-DDE07B1F8E78}" dt="2020-11-11T14:58:17.387" v="972" actId="14100"/>
          <ac:spMkLst>
            <pc:docMk/>
            <pc:sldMk cId="2627455887" sldId="2076138797"/>
            <ac:spMk id="104" creationId="{8AEC639B-C3C3-4FD2-8F20-D0D40D233D31}"/>
          </ac:spMkLst>
        </pc:spChg>
        <pc:spChg chg="add del mod">
          <ac:chgData name="Pantelis Apostolidis" userId="a35af6b8787c5afa" providerId="LiveId" clId="{4923DD10-93B7-4790-B71A-DDE07B1F8E78}" dt="2020-11-11T14:58:28.573" v="974" actId="478"/>
          <ac:spMkLst>
            <pc:docMk/>
            <pc:sldMk cId="2627455887" sldId="2076138797"/>
            <ac:spMk id="107" creationId="{A8981A24-E3B6-4F28-BD1E-945A95DEFA79}"/>
          </ac:spMkLst>
        </pc:spChg>
        <pc:spChg chg="mod">
          <ac:chgData name="Pantelis Apostolidis" userId="a35af6b8787c5afa" providerId="LiveId" clId="{4923DD10-93B7-4790-B71A-DDE07B1F8E78}" dt="2020-11-11T14:58:17.387" v="972" actId="14100"/>
          <ac:spMkLst>
            <pc:docMk/>
            <pc:sldMk cId="2627455887" sldId="2076138797"/>
            <ac:spMk id="113" creationId="{4514DA2F-B1E7-4261-888D-49A203F89292}"/>
          </ac:spMkLst>
        </pc:spChg>
        <pc:spChg chg="mod">
          <ac:chgData name="Pantelis Apostolidis" userId="a35af6b8787c5afa" providerId="LiveId" clId="{4923DD10-93B7-4790-B71A-DDE07B1F8E78}" dt="2020-11-11T14:58:17.387" v="972" actId="14100"/>
          <ac:spMkLst>
            <pc:docMk/>
            <pc:sldMk cId="2627455887" sldId="2076138797"/>
            <ac:spMk id="117" creationId="{FE0C469E-14A4-4802-9364-1D60CB7D92B7}"/>
          </ac:spMkLst>
        </pc:spChg>
        <pc:spChg chg="mod">
          <ac:chgData name="Pantelis Apostolidis" userId="a35af6b8787c5afa" providerId="LiveId" clId="{4923DD10-93B7-4790-B71A-DDE07B1F8E78}" dt="2020-11-11T14:58:17.387" v="972" actId="14100"/>
          <ac:spMkLst>
            <pc:docMk/>
            <pc:sldMk cId="2627455887" sldId="2076138797"/>
            <ac:spMk id="118" creationId="{DCBD0FE3-36C0-4055-B04A-BCADE6C32D2F}"/>
          </ac:spMkLst>
        </pc:spChg>
        <pc:spChg chg="mod">
          <ac:chgData name="Pantelis Apostolidis" userId="a35af6b8787c5afa" providerId="LiveId" clId="{4923DD10-93B7-4790-B71A-DDE07B1F8E78}" dt="2020-11-11T14:58:17.387" v="972" actId="14100"/>
          <ac:spMkLst>
            <pc:docMk/>
            <pc:sldMk cId="2627455887" sldId="2076138797"/>
            <ac:spMk id="119" creationId="{89586DE2-38A1-4F50-B59B-FF91FA96A18F}"/>
          </ac:spMkLst>
        </pc:spChg>
        <pc:spChg chg="mod">
          <ac:chgData name="Pantelis Apostolidis" userId="a35af6b8787c5afa" providerId="LiveId" clId="{4923DD10-93B7-4790-B71A-DDE07B1F8E78}" dt="2020-11-11T14:58:17.387" v="972" actId="14100"/>
          <ac:spMkLst>
            <pc:docMk/>
            <pc:sldMk cId="2627455887" sldId="2076138797"/>
            <ac:spMk id="120" creationId="{9161D8C5-5FFC-4A2F-9052-C229111F6BAD}"/>
          </ac:spMkLst>
        </pc:spChg>
        <pc:spChg chg="mod">
          <ac:chgData name="Pantelis Apostolidis" userId="a35af6b8787c5afa" providerId="LiveId" clId="{4923DD10-93B7-4790-B71A-DDE07B1F8E78}" dt="2020-11-11T14:58:17.387" v="972" actId="14100"/>
          <ac:spMkLst>
            <pc:docMk/>
            <pc:sldMk cId="2627455887" sldId="2076138797"/>
            <ac:spMk id="121" creationId="{547A934D-C260-4328-A3AD-555459DB8C2E}"/>
          </ac:spMkLst>
        </pc:spChg>
        <pc:spChg chg="mod">
          <ac:chgData name="Pantelis Apostolidis" userId="a35af6b8787c5afa" providerId="LiveId" clId="{4923DD10-93B7-4790-B71A-DDE07B1F8E78}" dt="2020-11-11T14:58:17.387" v="972" actId="14100"/>
          <ac:spMkLst>
            <pc:docMk/>
            <pc:sldMk cId="2627455887" sldId="2076138797"/>
            <ac:spMk id="122" creationId="{85F1566A-DBB6-42AE-90B8-CC8BBB24F600}"/>
          </ac:spMkLst>
        </pc:spChg>
        <pc:spChg chg="mod">
          <ac:chgData name="Pantelis Apostolidis" userId="a35af6b8787c5afa" providerId="LiveId" clId="{4923DD10-93B7-4790-B71A-DDE07B1F8E78}" dt="2020-11-11T14:58:17.387" v="972" actId="14100"/>
          <ac:spMkLst>
            <pc:docMk/>
            <pc:sldMk cId="2627455887" sldId="2076138797"/>
            <ac:spMk id="123" creationId="{8253D9B3-6330-478A-9859-69434535098F}"/>
          </ac:spMkLst>
        </pc:spChg>
        <pc:spChg chg="mod">
          <ac:chgData name="Pantelis Apostolidis" userId="a35af6b8787c5afa" providerId="LiveId" clId="{4923DD10-93B7-4790-B71A-DDE07B1F8E78}" dt="2020-11-11T14:58:17.387" v="972" actId="14100"/>
          <ac:spMkLst>
            <pc:docMk/>
            <pc:sldMk cId="2627455887" sldId="2076138797"/>
            <ac:spMk id="124" creationId="{4F30C9B9-CC2D-4EA8-91D9-71C74B43B312}"/>
          </ac:spMkLst>
        </pc:spChg>
        <pc:spChg chg="mod">
          <ac:chgData name="Pantelis Apostolidis" userId="a35af6b8787c5afa" providerId="LiveId" clId="{4923DD10-93B7-4790-B71A-DDE07B1F8E78}" dt="2020-11-11T14:58:17.387" v="972" actId="14100"/>
          <ac:spMkLst>
            <pc:docMk/>
            <pc:sldMk cId="2627455887" sldId="2076138797"/>
            <ac:spMk id="125" creationId="{9B010BA7-BAF9-44F5-8CE9-B71A6A59DE0F}"/>
          </ac:spMkLst>
        </pc:spChg>
        <pc:spChg chg="mod">
          <ac:chgData name="Pantelis Apostolidis" userId="a35af6b8787c5afa" providerId="LiveId" clId="{4923DD10-93B7-4790-B71A-DDE07B1F8E78}" dt="2020-11-11T14:58:17.387" v="972" actId="14100"/>
          <ac:spMkLst>
            <pc:docMk/>
            <pc:sldMk cId="2627455887" sldId="2076138797"/>
            <ac:spMk id="126" creationId="{22F23BE7-4E86-4F82-9287-0B7726DC9D2D}"/>
          </ac:spMkLst>
        </pc:spChg>
        <pc:spChg chg="mod">
          <ac:chgData name="Pantelis Apostolidis" userId="a35af6b8787c5afa" providerId="LiveId" clId="{4923DD10-93B7-4790-B71A-DDE07B1F8E78}" dt="2020-11-11T14:58:17.387" v="972" actId="14100"/>
          <ac:spMkLst>
            <pc:docMk/>
            <pc:sldMk cId="2627455887" sldId="2076138797"/>
            <ac:spMk id="127" creationId="{D8C513B7-4BE8-4E4B-8BD3-8F6EADC31069}"/>
          </ac:spMkLst>
        </pc:spChg>
        <pc:spChg chg="mod">
          <ac:chgData name="Pantelis Apostolidis" userId="a35af6b8787c5afa" providerId="LiveId" clId="{4923DD10-93B7-4790-B71A-DDE07B1F8E78}" dt="2020-11-11T14:58:17.387" v="972" actId="14100"/>
          <ac:spMkLst>
            <pc:docMk/>
            <pc:sldMk cId="2627455887" sldId="2076138797"/>
            <ac:spMk id="128" creationId="{0A259937-A015-452F-9C89-FDE77741D357}"/>
          </ac:spMkLst>
        </pc:spChg>
        <pc:spChg chg="mod">
          <ac:chgData name="Pantelis Apostolidis" userId="a35af6b8787c5afa" providerId="LiveId" clId="{4923DD10-93B7-4790-B71A-DDE07B1F8E78}" dt="2020-11-11T14:58:17.387" v="972" actId="14100"/>
          <ac:spMkLst>
            <pc:docMk/>
            <pc:sldMk cId="2627455887" sldId="2076138797"/>
            <ac:spMk id="129" creationId="{F0FB921D-8F41-4120-9D0C-B4E4BBC8A599}"/>
          </ac:spMkLst>
        </pc:spChg>
        <pc:spChg chg="mod">
          <ac:chgData name="Pantelis Apostolidis" userId="a35af6b8787c5afa" providerId="LiveId" clId="{4923DD10-93B7-4790-B71A-DDE07B1F8E78}" dt="2020-11-11T14:58:17.387" v="972" actId="14100"/>
          <ac:spMkLst>
            <pc:docMk/>
            <pc:sldMk cId="2627455887" sldId="2076138797"/>
            <ac:spMk id="130" creationId="{3FC8A672-C5A6-4EA4-8A07-E68215A02DA4}"/>
          </ac:spMkLst>
        </pc:spChg>
        <pc:spChg chg="mod">
          <ac:chgData name="Pantelis Apostolidis" userId="a35af6b8787c5afa" providerId="LiveId" clId="{4923DD10-93B7-4790-B71A-DDE07B1F8E78}" dt="2020-11-11T14:58:17.387" v="972" actId="14100"/>
          <ac:spMkLst>
            <pc:docMk/>
            <pc:sldMk cId="2627455887" sldId="2076138797"/>
            <ac:spMk id="131" creationId="{8E14874D-9911-452A-A4BC-82F5201D0113}"/>
          </ac:spMkLst>
        </pc:spChg>
        <pc:spChg chg="mod">
          <ac:chgData name="Pantelis Apostolidis" userId="a35af6b8787c5afa" providerId="LiveId" clId="{4923DD10-93B7-4790-B71A-DDE07B1F8E78}" dt="2020-11-11T14:58:17.387" v="972" actId="14100"/>
          <ac:spMkLst>
            <pc:docMk/>
            <pc:sldMk cId="2627455887" sldId="2076138797"/>
            <ac:spMk id="132" creationId="{9E32F03D-92EE-4640-B8DB-93E73D5D729A}"/>
          </ac:spMkLst>
        </pc:spChg>
        <pc:spChg chg="mod">
          <ac:chgData name="Pantelis Apostolidis" userId="a35af6b8787c5afa" providerId="LiveId" clId="{4923DD10-93B7-4790-B71A-DDE07B1F8E78}" dt="2020-11-11T14:58:17.387" v="972" actId="14100"/>
          <ac:spMkLst>
            <pc:docMk/>
            <pc:sldMk cId="2627455887" sldId="2076138797"/>
            <ac:spMk id="133" creationId="{05417BF2-CC34-4E18-8112-8F93D71B0540}"/>
          </ac:spMkLst>
        </pc:spChg>
        <pc:spChg chg="mod">
          <ac:chgData name="Pantelis Apostolidis" userId="a35af6b8787c5afa" providerId="LiveId" clId="{4923DD10-93B7-4790-B71A-DDE07B1F8E78}" dt="2020-11-11T14:58:17.387" v="972" actId="14100"/>
          <ac:spMkLst>
            <pc:docMk/>
            <pc:sldMk cId="2627455887" sldId="2076138797"/>
            <ac:spMk id="134" creationId="{8BDCAA7E-18C5-41FF-BC4A-18F5AA449DF2}"/>
          </ac:spMkLst>
        </pc:spChg>
        <pc:spChg chg="mod">
          <ac:chgData name="Pantelis Apostolidis" userId="a35af6b8787c5afa" providerId="LiveId" clId="{4923DD10-93B7-4790-B71A-DDE07B1F8E78}" dt="2020-11-11T14:58:17.387" v="972" actId="14100"/>
          <ac:spMkLst>
            <pc:docMk/>
            <pc:sldMk cId="2627455887" sldId="2076138797"/>
            <ac:spMk id="135" creationId="{87BB2E0A-7555-45B1-9432-0AEB4A340C70}"/>
          </ac:spMkLst>
        </pc:spChg>
        <pc:spChg chg="mod">
          <ac:chgData name="Pantelis Apostolidis" userId="a35af6b8787c5afa" providerId="LiveId" clId="{4923DD10-93B7-4790-B71A-DDE07B1F8E78}" dt="2020-11-11T14:58:17.387" v="972" actId="14100"/>
          <ac:spMkLst>
            <pc:docMk/>
            <pc:sldMk cId="2627455887" sldId="2076138797"/>
            <ac:spMk id="136" creationId="{778C1EEC-7358-4239-BD19-2DBC8EC08FB7}"/>
          </ac:spMkLst>
        </pc:spChg>
        <pc:spChg chg="mod">
          <ac:chgData name="Pantelis Apostolidis" userId="a35af6b8787c5afa" providerId="LiveId" clId="{4923DD10-93B7-4790-B71A-DDE07B1F8E78}" dt="2020-11-11T14:58:17.387" v="972" actId="14100"/>
          <ac:spMkLst>
            <pc:docMk/>
            <pc:sldMk cId="2627455887" sldId="2076138797"/>
            <ac:spMk id="137" creationId="{CFE1FF30-A3CF-498F-BBAC-3DEF7F8ECFA8}"/>
          </ac:spMkLst>
        </pc:spChg>
        <pc:spChg chg="mod">
          <ac:chgData name="Pantelis Apostolidis" userId="a35af6b8787c5afa" providerId="LiveId" clId="{4923DD10-93B7-4790-B71A-DDE07B1F8E78}" dt="2020-11-11T14:58:17.387" v="972" actId="14100"/>
          <ac:spMkLst>
            <pc:docMk/>
            <pc:sldMk cId="2627455887" sldId="2076138797"/>
            <ac:spMk id="138" creationId="{840CA474-934A-440E-ABDF-82369E587834}"/>
          </ac:spMkLst>
        </pc:spChg>
        <pc:spChg chg="mod">
          <ac:chgData name="Pantelis Apostolidis" userId="a35af6b8787c5afa" providerId="LiveId" clId="{4923DD10-93B7-4790-B71A-DDE07B1F8E78}" dt="2020-11-11T14:58:17.387" v="972" actId="14100"/>
          <ac:spMkLst>
            <pc:docMk/>
            <pc:sldMk cId="2627455887" sldId="2076138797"/>
            <ac:spMk id="139" creationId="{47D4C6FC-B4D7-4156-87FC-20DC02197740}"/>
          </ac:spMkLst>
        </pc:spChg>
        <pc:spChg chg="mod">
          <ac:chgData name="Pantelis Apostolidis" userId="a35af6b8787c5afa" providerId="LiveId" clId="{4923DD10-93B7-4790-B71A-DDE07B1F8E78}" dt="2020-11-11T14:58:17.387" v="972" actId="14100"/>
          <ac:spMkLst>
            <pc:docMk/>
            <pc:sldMk cId="2627455887" sldId="2076138797"/>
            <ac:spMk id="140" creationId="{22D549EF-D63C-4A3D-BA07-4550A990719F}"/>
          </ac:spMkLst>
        </pc:spChg>
        <pc:spChg chg="mod">
          <ac:chgData name="Pantelis Apostolidis" userId="a35af6b8787c5afa" providerId="LiveId" clId="{4923DD10-93B7-4790-B71A-DDE07B1F8E78}" dt="2020-11-11T14:58:17.387" v="972" actId="14100"/>
          <ac:spMkLst>
            <pc:docMk/>
            <pc:sldMk cId="2627455887" sldId="2076138797"/>
            <ac:spMk id="141" creationId="{6182B878-8E2F-43BE-AC9D-064771549348}"/>
          </ac:spMkLst>
        </pc:spChg>
        <pc:spChg chg="mod">
          <ac:chgData name="Pantelis Apostolidis" userId="a35af6b8787c5afa" providerId="LiveId" clId="{4923DD10-93B7-4790-B71A-DDE07B1F8E78}" dt="2020-11-11T14:58:17.387" v="972" actId="14100"/>
          <ac:spMkLst>
            <pc:docMk/>
            <pc:sldMk cId="2627455887" sldId="2076138797"/>
            <ac:spMk id="142" creationId="{DCC8AB1E-703C-4E4F-8864-667BDB094C16}"/>
          </ac:spMkLst>
        </pc:spChg>
        <pc:spChg chg="mod">
          <ac:chgData name="Pantelis Apostolidis" userId="a35af6b8787c5afa" providerId="LiveId" clId="{4923DD10-93B7-4790-B71A-DDE07B1F8E78}" dt="2020-11-11T14:58:17.387" v="972" actId="14100"/>
          <ac:spMkLst>
            <pc:docMk/>
            <pc:sldMk cId="2627455887" sldId="2076138797"/>
            <ac:spMk id="143" creationId="{2BB07362-E230-4597-8680-C96A99F4F5FD}"/>
          </ac:spMkLst>
        </pc:spChg>
        <pc:spChg chg="mod">
          <ac:chgData name="Pantelis Apostolidis" userId="a35af6b8787c5afa" providerId="LiveId" clId="{4923DD10-93B7-4790-B71A-DDE07B1F8E78}" dt="2020-11-11T14:58:17.387" v="972" actId="14100"/>
          <ac:spMkLst>
            <pc:docMk/>
            <pc:sldMk cId="2627455887" sldId="2076138797"/>
            <ac:spMk id="144" creationId="{61B753DE-BD33-42F9-B7A5-BFF39BAC3907}"/>
          </ac:spMkLst>
        </pc:spChg>
        <pc:spChg chg="mod">
          <ac:chgData name="Pantelis Apostolidis" userId="a35af6b8787c5afa" providerId="LiveId" clId="{4923DD10-93B7-4790-B71A-DDE07B1F8E78}" dt="2020-11-11T14:58:17.387" v="972" actId="14100"/>
          <ac:spMkLst>
            <pc:docMk/>
            <pc:sldMk cId="2627455887" sldId="2076138797"/>
            <ac:spMk id="145" creationId="{46427BCF-230F-48C5-AE73-5007647EBCDE}"/>
          </ac:spMkLst>
        </pc:spChg>
        <pc:spChg chg="mod">
          <ac:chgData name="Pantelis Apostolidis" userId="a35af6b8787c5afa" providerId="LiveId" clId="{4923DD10-93B7-4790-B71A-DDE07B1F8E78}" dt="2020-11-11T14:58:17.387" v="972" actId="14100"/>
          <ac:spMkLst>
            <pc:docMk/>
            <pc:sldMk cId="2627455887" sldId="2076138797"/>
            <ac:spMk id="146" creationId="{BF01360A-C143-4C12-8D35-2169D2254B53}"/>
          </ac:spMkLst>
        </pc:spChg>
        <pc:spChg chg="mod">
          <ac:chgData name="Pantelis Apostolidis" userId="a35af6b8787c5afa" providerId="LiveId" clId="{4923DD10-93B7-4790-B71A-DDE07B1F8E78}" dt="2020-11-11T14:58:17.387" v="972" actId="14100"/>
          <ac:spMkLst>
            <pc:docMk/>
            <pc:sldMk cId="2627455887" sldId="2076138797"/>
            <ac:spMk id="147" creationId="{43708D5A-90B2-4473-ACE8-7FE6F9979B67}"/>
          </ac:spMkLst>
        </pc:spChg>
        <pc:spChg chg="mod">
          <ac:chgData name="Pantelis Apostolidis" userId="a35af6b8787c5afa" providerId="LiveId" clId="{4923DD10-93B7-4790-B71A-DDE07B1F8E78}" dt="2020-11-11T14:58:17.387" v="972" actId="14100"/>
          <ac:spMkLst>
            <pc:docMk/>
            <pc:sldMk cId="2627455887" sldId="2076138797"/>
            <ac:spMk id="148" creationId="{81C16C84-18CE-4760-91CB-56AE953D93B1}"/>
          </ac:spMkLst>
        </pc:spChg>
        <pc:spChg chg="mod">
          <ac:chgData name="Pantelis Apostolidis" userId="a35af6b8787c5afa" providerId="LiveId" clId="{4923DD10-93B7-4790-B71A-DDE07B1F8E78}" dt="2020-11-11T14:58:17.387" v="972" actId="14100"/>
          <ac:spMkLst>
            <pc:docMk/>
            <pc:sldMk cId="2627455887" sldId="2076138797"/>
            <ac:spMk id="149" creationId="{285DF38E-F395-49E0-B46F-DAF0CD767800}"/>
          </ac:spMkLst>
        </pc:spChg>
        <pc:spChg chg="mod">
          <ac:chgData name="Pantelis Apostolidis" userId="a35af6b8787c5afa" providerId="LiveId" clId="{4923DD10-93B7-4790-B71A-DDE07B1F8E78}" dt="2020-11-11T14:58:17.387" v="972" actId="14100"/>
          <ac:spMkLst>
            <pc:docMk/>
            <pc:sldMk cId="2627455887" sldId="2076138797"/>
            <ac:spMk id="150" creationId="{FEB71CDE-BA7A-4DF2-8B76-17BB006F743C}"/>
          </ac:spMkLst>
        </pc:spChg>
        <pc:spChg chg="mod">
          <ac:chgData name="Pantelis Apostolidis" userId="a35af6b8787c5afa" providerId="LiveId" clId="{4923DD10-93B7-4790-B71A-DDE07B1F8E78}" dt="2020-11-11T14:58:17.387" v="972" actId="14100"/>
          <ac:spMkLst>
            <pc:docMk/>
            <pc:sldMk cId="2627455887" sldId="2076138797"/>
            <ac:spMk id="151" creationId="{E83D321C-25C8-4BFD-8B33-E526DFB4CCA4}"/>
          </ac:spMkLst>
        </pc:spChg>
        <pc:spChg chg="mod">
          <ac:chgData name="Pantelis Apostolidis" userId="a35af6b8787c5afa" providerId="LiveId" clId="{4923DD10-93B7-4790-B71A-DDE07B1F8E78}" dt="2020-11-11T14:58:17.387" v="972" actId="14100"/>
          <ac:spMkLst>
            <pc:docMk/>
            <pc:sldMk cId="2627455887" sldId="2076138797"/>
            <ac:spMk id="152" creationId="{56749032-0CFE-4F33-B7F4-EE33343E134C}"/>
          </ac:spMkLst>
        </pc:spChg>
        <pc:spChg chg="mod">
          <ac:chgData name="Pantelis Apostolidis" userId="a35af6b8787c5afa" providerId="LiveId" clId="{4923DD10-93B7-4790-B71A-DDE07B1F8E78}" dt="2020-11-11T14:58:17.387" v="972" actId="14100"/>
          <ac:spMkLst>
            <pc:docMk/>
            <pc:sldMk cId="2627455887" sldId="2076138797"/>
            <ac:spMk id="153" creationId="{B94183EF-0CBE-4527-A73C-7C34D3E77E35}"/>
          </ac:spMkLst>
        </pc:spChg>
        <pc:spChg chg="mod">
          <ac:chgData name="Pantelis Apostolidis" userId="a35af6b8787c5afa" providerId="LiveId" clId="{4923DD10-93B7-4790-B71A-DDE07B1F8E78}" dt="2020-11-11T14:58:17.387" v="972" actId="14100"/>
          <ac:spMkLst>
            <pc:docMk/>
            <pc:sldMk cId="2627455887" sldId="2076138797"/>
            <ac:spMk id="154" creationId="{8EC97CA9-9576-4FA4-B1F9-5F18A1C867CB}"/>
          </ac:spMkLst>
        </pc:spChg>
        <pc:spChg chg="mod">
          <ac:chgData name="Pantelis Apostolidis" userId="a35af6b8787c5afa" providerId="LiveId" clId="{4923DD10-93B7-4790-B71A-DDE07B1F8E78}" dt="2020-11-11T14:58:17.387" v="972" actId="14100"/>
          <ac:spMkLst>
            <pc:docMk/>
            <pc:sldMk cId="2627455887" sldId="2076138797"/>
            <ac:spMk id="155" creationId="{3D7A3083-5FED-4615-817F-9B67A2540253}"/>
          </ac:spMkLst>
        </pc:spChg>
        <pc:spChg chg="mod">
          <ac:chgData name="Pantelis Apostolidis" userId="a35af6b8787c5afa" providerId="LiveId" clId="{4923DD10-93B7-4790-B71A-DDE07B1F8E78}" dt="2020-11-11T14:58:17.387" v="972" actId="14100"/>
          <ac:spMkLst>
            <pc:docMk/>
            <pc:sldMk cId="2627455887" sldId="2076138797"/>
            <ac:spMk id="156" creationId="{B234DCA5-553C-4904-8EAD-BBB8F727C825}"/>
          </ac:spMkLst>
        </pc:spChg>
        <pc:spChg chg="mod">
          <ac:chgData name="Pantelis Apostolidis" userId="a35af6b8787c5afa" providerId="LiveId" clId="{4923DD10-93B7-4790-B71A-DDE07B1F8E78}" dt="2020-11-11T14:58:17.387" v="972" actId="14100"/>
          <ac:spMkLst>
            <pc:docMk/>
            <pc:sldMk cId="2627455887" sldId="2076138797"/>
            <ac:spMk id="157" creationId="{11CB7066-B3F8-4DA6-8554-844387863207}"/>
          </ac:spMkLst>
        </pc:spChg>
        <pc:spChg chg="mod">
          <ac:chgData name="Pantelis Apostolidis" userId="a35af6b8787c5afa" providerId="LiveId" clId="{4923DD10-93B7-4790-B71A-DDE07B1F8E78}" dt="2020-11-11T14:58:17.387" v="972" actId="14100"/>
          <ac:spMkLst>
            <pc:docMk/>
            <pc:sldMk cId="2627455887" sldId="2076138797"/>
            <ac:spMk id="158" creationId="{773B3150-D0E0-48D4-9840-BA757792EE3E}"/>
          </ac:spMkLst>
        </pc:spChg>
        <pc:spChg chg="mod">
          <ac:chgData name="Pantelis Apostolidis" userId="a35af6b8787c5afa" providerId="LiveId" clId="{4923DD10-93B7-4790-B71A-DDE07B1F8E78}" dt="2020-11-11T14:58:17.387" v="972" actId="14100"/>
          <ac:spMkLst>
            <pc:docMk/>
            <pc:sldMk cId="2627455887" sldId="2076138797"/>
            <ac:spMk id="159" creationId="{F3F808F2-A44E-43FC-BE31-8EFB5ABDC7F4}"/>
          </ac:spMkLst>
        </pc:spChg>
        <pc:spChg chg="mod">
          <ac:chgData name="Pantelis Apostolidis" userId="a35af6b8787c5afa" providerId="LiveId" clId="{4923DD10-93B7-4790-B71A-DDE07B1F8E78}" dt="2020-11-11T14:58:17.387" v="972" actId="14100"/>
          <ac:spMkLst>
            <pc:docMk/>
            <pc:sldMk cId="2627455887" sldId="2076138797"/>
            <ac:spMk id="160" creationId="{B41DB0D4-5B06-42E1-AF4E-AA1FC91E6D04}"/>
          </ac:spMkLst>
        </pc:spChg>
        <pc:spChg chg="mod">
          <ac:chgData name="Pantelis Apostolidis" userId="a35af6b8787c5afa" providerId="LiveId" clId="{4923DD10-93B7-4790-B71A-DDE07B1F8E78}" dt="2020-11-11T14:58:17.387" v="972" actId="14100"/>
          <ac:spMkLst>
            <pc:docMk/>
            <pc:sldMk cId="2627455887" sldId="2076138797"/>
            <ac:spMk id="161" creationId="{860BEF52-D4C7-47E6-8000-9DB759900851}"/>
          </ac:spMkLst>
        </pc:spChg>
        <pc:spChg chg="mod">
          <ac:chgData name="Pantelis Apostolidis" userId="a35af6b8787c5afa" providerId="LiveId" clId="{4923DD10-93B7-4790-B71A-DDE07B1F8E78}" dt="2020-11-11T14:58:17.387" v="972" actId="14100"/>
          <ac:spMkLst>
            <pc:docMk/>
            <pc:sldMk cId="2627455887" sldId="2076138797"/>
            <ac:spMk id="162" creationId="{D76B493B-46CD-433F-BB4E-A32D36D9B234}"/>
          </ac:spMkLst>
        </pc:spChg>
        <pc:spChg chg="mod">
          <ac:chgData name="Pantelis Apostolidis" userId="a35af6b8787c5afa" providerId="LiveId" clId="{4923DD10-93B7-4790-B71A-DDE07B1F8E78}" dt="2020-11-11T14:58:17.387" v="972" actId="14100"/>
          <ac:spMkLst>
            <pc:docMk/>
            <pc:sldMk cId="2627455887" sldId="2076138797"/>
            <ac:spMk id="163" creationId="{BE190410-A79A-4FD6-8452-51A01DC0A018}"/>
          </ac:spMkLst>
        </pc:spChg>
        <pc:spChg chg="add del mod">
          <ac:chgData name="Pantelis Apostolidis" userId="a35af6b8787c5afa" providerId="LiveId" clId="{4923DD10-93B7-4790-B71A-DDE07B1F8E78}" dt="2020-11-11T14:58:30.383" v="975" actId="478"/>
          <ac:spMkLst>
            <pc:docMk/>
            <pc:sldMk cId="2627455887" sldId="2076138797"/>
            <ac:spMk id="164" creationId="{AE9429D5-49E9-4F80-A0ED-95CD49AC23E6}"/>
          </ac:spMkLst>
        </pc:spChg>
        <pc:spChg chg="add del mod">
          <ac:chgData name="Pantelis Apostolidis" userId="a35af6b8787c5afa" providerId="LiveId" clId="{4923DD10-93B7-4790-B71A-DDE07B1F8E78}" dt="2020-11-11T14:58:28.573" v="974" actId="478"/>
          <ac:spMkLst>
            <pc:docMk/>
            <pc:sldMk cId="2627455887" sldId="2076138797"/>
            <ac:spMk id="166" creationId="{AA3B28EA-4AF4-43BF-BF0B-96C947F5FD2E}"/>
          </ac:spMkLst>
        </pc:spChg>
        <pc:spChg chg="add del mod">
          <ac:chgData name="Pantelis Apostolidis" userId="a35af6b8787c5afa" providerId="LiveId" clId="{4923DD10-93B7-4790-B71A-DDE07B1F8E78}" dt="2020-11-11T14:58:28.573" v="974" actId="478"/>
          <ac:spMkLst>
            <pc:docMk/>
            <pc:sldMk cId="2627455887" sldId="2076138797"/>
            <ac:spMk id="167" creationId="{AAAACA67-0373-4EEB-BC1F-3D247ACA557B}"/>
          </ac:spMkLst>
        </pc:spChg>
        <pc:spChg chg="add del mod">
          <ac:chgData name="Pantelis Apostolidis" userId="a35af6b8787c5afa" providerId="LiveId" clId="{4923DD10-93B7-4790-B71A-DDE07B1F8E78}" dt="2020-11-11T14:58:28.573" v="974" actId="478"/>
          <ac:spMkLst>
            <pc:docMk/>
            <pc:sldMk cId="2627455887" sldId="2076138797"/>
            <ac:spMk id="169" creationId="{D53EF507-EB57-43B2-AD6D-768CD15AE903}"/>
          </ac:spMkLst>
        </pc:spChg>
        <pc:spChg chg="add del mod">
          <ac:chgData name="Pantelis Apostolidis" userId="a35af6b8787c5afa" providerId="LiveId" clId="{4923DD10-93B7-4790-B71A-DDE07B1F8E78}" dt="2020-11-11T14:58:28.573" v="974" actId="478"/>
          <ac:spMkLst>
            <pc:docMk/>
            <pc:sldMk cId="2627455887" sldId="2076138797"/>
            <ac:spMk id="170" creationId="{4978E938-95B1-40E3-AD59-D3F41DD4E1DB}"/>
          </ac:spMkLst>
        </pc:spChg>
        <pc:spChg chg="mod">
          <ac:chgData name="Pantelis Apostolidis" userId="a35af6b8787c5afa" providerId="LiveId" clId="{4923DD10-93B7-4790-B71A-DDE07B1F8E78}" dt="2020-11-11T14:58:17.387" v="972" actId="14100"/>
          <ac:spMkLst>
            <pc:docMk/>
            <pc:sldMk cId="2627455887" sldId="2076138797"/>
            <ac:spMk id="174" creationId="{7E5522C2-454D-4AC3-BFEC-EB9380E22F98}"/>
          </ac:spMkLst>
        </pc:spChg>
        <pc:spChg chg="mod">
          <ac:chgData name="Pantelis Apostolidis" userId="a35af6b8787c5afa" providerId="LiveId" clId="{4923DD10-93B7-4790-B71A-DDE07B1F8E78}" dt="2020-11-11T14:58:17.387" v="972" actId="14100"/>
          <ac:spMkLst>
            <pc:docMk/>
            <pc:sldMk cId="2627455887" sldId="2076138797"/>
            <ac:spMk id="178" creationId="{8251FCEA-28C0-461E-93D5-71E9310DA3BF}"/>
          </ac:spMkLst>
        </pc:spChg>
        <pc:spChg chg="add del mod">
          <ac:chgData name="Pantelis Apostolidis" userId="a35af6b8787c5afa" providerId="LiveId" clId="{4923DD10-93B7-4790-B71A-DDE07B1F8E78}" dt="2020-11-11T14:58:28.573" v="974" actId="478"/>
          <ac:spMkLst>
            <pc:docMk/>
            <pc:sldMk cId="2627455887" sldId="2076138797"/>
            <ac:spMk id="182" creationId="{BE6AEFB0-146D-42AF-9D48-18EB9BED4C57}"/>
          </ac:spMkLst>
        </pc:spChg>
        <pc:spChg chg="add del mod">
          <ac:chgData name="Pantelis Apostolidis" userId="a35af6b8787c5afa" providerId="LiveId" clId="{4923DD10-93B7-4790-B71A-DDE07B1F8E78}" dt="2020-11-11T14:58:28.573" v="974" actId="478"/>
          <ac:spMkLst>
            <pc:docMk/>
            <pc:sldMk cId="2627455887" sldId="2076138797"/>
            <ac:spMk id="184" creationId="{54D4F632-BAF5-48DA-9CD6-278AE88D6872}"/>
          </ac:spMkLst>
        </pc:spChg>
        <pc:spChg chg="add mod">
          <ac:chgData name="Pantelis Apostolidis" userId="a35af6b8787c5afa" providerId="LiveId" clId="{4923DD10-93B7-4790-B71A-DDE07B1F8E78}" dt="2020-11-11T14:59:17.800" v="983" actId="1076"/>
          <ac:spMkLst>
            <pc:docMk/>
            <pc:sldMk cId="2627455887" sldId="2076138797"/>
            <ac:spMk id="188" creationId="{ECA6F13A-45AE-48EB-A559-2DEF6F0EBEA2}"/>
          </ac:spMkLst>
        </pc:spChg>
        <pc:spChg chg="add mod">
          <ac:chgData name="Pantelis Apostolidis" userId="a35af6b8787c5afa" providerId="LiveId" clId="{4923DD10-93B7-4790-B71A-DDE07B1F8E78}" dt="2020-11-11T14:58:47.230" v="978" actId="207"/>
          <ac:spMkLst>
            <pc:docMk/>
            <pc:sldMk cId="2627455887" sldId="2076138797"/>
            <ac:spMk id="189" creationId="{D74AC836-111A-41DC-8E12-EE3BB88331EA}"/>
          </ac:spMkLst>
        </pc:spChg>
        <pc:spChg chg="mod">
          <ac:chgData name="Pantelis Apostolidis" userId="a35af6b8787c5afa" providerId="LiveId" clId="{4923DD10-93B7-4790-B71A-DDE07B1F8E78}" dt="2020-11-11T14:58:40.631" v="976"/>
          <ac:spMkLst>
            <pc:docMk/>
            <pc:sldMk cId="2627455887" sldId="2076138797"/>
            <ac:spMk id="192" creationId="{51DB1C30-3483-491C-881B-A0553484C08B}"/>
          </ac:spMkLst>
        </pc:spChg>
        <pc:spChg chg="add mod">
          <ac:chgData name="Pantelis Apostolidis" userId="a35af6b8787c5afa" providerId="LiveId" clId="{4923DD10-93B7-4790-B71A-DDE07B1F8E78}" dt="2020-11-11T14:58:47.230" v="978" actId="207"/>
          <ac:spMkLst>
            <pc:docMk/>
            <pc:sldMk cId="2627455887" sldId="2076138797"/>
            <ac:spMk id="195" creationId="{01A07B03-AB71-4BBE-BF99-FE901A29CB91}"/>
          </ac:spMkLst>
        </pc:spChg>
        <pc:spChg chg="mod">
          <ac:chgData name="Pantelis Apostolidis" userId="a35af6b8787c5afa" providerId="LiveId" clId="{4923DD10-93B7-4790-B71A-DDE07B1F8E78}" dt="2020-11-11T14:58:40.631" v="976"/>
          <ac:spMkLst>
            <pc:docMk/>
            <pc:sldMk cId="2627455887" sldId="2076138797"/>
            <ac:spMk id="201" creationId="{84F2E45A-1B32-41E5-A7E1-5F7D16FC45F1}"/>
          </ac:spMkLst>
        </pc:spChg>
        <pc:spChg chg="mod">
          <ac:chgData name="Pantelis Apostolidis" userId="a35af6b8787c5afa" providerId="LiveId" clId="{4923DD10-93B7-4790-B71A-DDE07B1F8E78}" dt="2020-11-11T14:58:40.631" v="976"/>
          <ac:spMkLst>
            <pc:docMk/>
            <pc:sldMk cId="2627455887" sldId="2076138797"/>
            <ac:spMk id="205" creationId="{4A7092D0-91DC-46E8-B07E-EE5B884C4C70}"/>
          </ac:spMkLst>
        </pc:spChg>
        <pc:spChg chg="mod">
          <ac:chgData name="Pantelis Apostolidis" userId="a35af6b8787c5afa" providerId="LiveId" clId="{4923DD10-93B7-4790-B71A-DDE07B1F8E78}" dt="2020-11-11T14:58:40.631" v="976"/>
          <ac:spMkLst>
            <pc:docMk/>
            <pc:sldMk cId="2627455887" sldId="2076138797"/>
            <ac:spMk id="206" creationId="{1D063D64-D167-4E38-AEFB-D4DE50A8D19A}"/>
          </ac:spMkLst>
        </pc:spChg>
        <pc:spChg chg="mod">
          <ac:chgData name="Pantelis Apostolidis" userId="a35af6b8787c5afa" providerId="LiveId" clId="{4923DD10-93B7-4790-B71A-DDE07B1F8E78}" dt="2020-11-11T14:58:40.631" v="976"/>
          <ac:spMkLst>
            <pc:docMk/>
            <pc:sldMk cId="2627455887" sldId="2076138797"/>
            <ac:spMk id="207" creationId="{B7B356AC-CE2B-432A-A6F2-FA20A9B79AB1}"/>
          </ac:spMkLst>
        </pc:spChg>
        <pc:spChg chg="mod">
          <ac:chgData name="Pantelis Apostolidis" userId="a35af6b8787c5afa" providerId="LiveId" clId="{4923DD10-93B7-4790-B71A-DDE07B1F8E78}" dt="2020-11-11T14:58:40.631" v="976"/>
          <ac:spMkLst>
            <pc:docMk/>
            <pc:sldMk cId="2627455887" sldId="2076138797"/>
            <ac:spMk id="208" creationId="{C953131E-137E-41B7-A140-A56C6BF3D412}"/>
          </ac:spMkLst>
        </pc:spChg>
        <pc:spChg chg="mod">
          <ac:chgData name="Pantelis Apostolidis" userId="a35af6b8787c5afa" providerId="LiveId" clId="{4923DD10-93B7-4790-B71A-DDE07B1F8E78}" dt="2020-11-11T14:58:40.631" v="976"/>
          <ac:spMkLst>
            <pc:docMk/>
            <pc:sldMk cId="2627455887" sldId="2076138797"/>
            <ac:spMk id="209" creationId="{C311E234-522D-424C-94B1-4FA7E7B5FDCC}"/>
          </ac:spMkLst>
        </pc:spChg>
        <pc:spChg chg="mod">
          <ac:chgData name="Pantelis Apostolidis" userId="a35af6b8787c5afa" providerId="LiveId" clId="{4923DD10-93B7-4790-B71A-DDE07B1F8E78}" dt="2020-11-11T14:58:40.631" v="976"/>
          <ac:spMkLst>
            <pc:docMk/>
            <pc:sldMk cId="2627455887" sldId="2076138797"/>
            <ac:spMk id="210" creationId="{CAF5E050-D1C8-47C6-BF26-FB297F2E1653}"/>
          </ac:spMkLst>
        </pc:spChg>
        <pc:spChg chg="mod">
          <ac:chgData name="Pantelis Apostolidis" userId="a35af6b8787c5afa" providerId="LiveId" clId="{4923DD10-93B7-4790-B71A-DDE07B1F8E78}" dt="2020-11-11T14:58:40.631" v="976"/>
          <ac:spMkLst>
            <pc:docMk/>
            <pc:sldMk cId="2627455887" sldId="2076138797"/>
            <ac:spMk id="211" creationId="{AA36587C-2AEB-407B-AABB-37D9D5B2EE6A}"/>
          </ac:spMkLst>
        </pc:spChg>
        <pc:spChg chg="mod">
          <ac:chgData name="Pantelis Apostolidis" userId="a35af6b8787c5afa" providerId="LiveId" clId="{4923DD10-93B7-4790-B71A-DDE07B1F8E78}" dt="2020-11-11T14:58:40.631" v="976"/>
          <ac:spMkLst>
            <pc:docMk/>
            <pc:sldMk cId="2627455887" sldId="2076138797"/>
            <ac:spMk id="212" creationId="{572A2E42-64AF-46CD-B62D-1D2650B715FC}"/>
          </ac:spMkLst>
        </pc:spChg>
        <pc:spChg chg="mod">
          <ac:chgData name="Pantelis Apostolidis" userId="a35af6b8787c5afa" providerId="LiveId" clId="{4923DD10-93B7-4790-B71A-DDE07B1F8E78}" dt="2020-11-11T14:58:40.631" v="976"/>
          <ac:spMkLst>
            <pc:docMk/>
            <pc:sldMk cId="2627455887" sldId="2076138797"/>
            <ac:spMk id="213" creationId="{BDC802D2-40A2-44ED-8A16-4953231A4809}"/>
          </ac:spMkLst>
        </pc:spChg>
        <pc:spChg chg="mod">
          <ac:chgData name="Pantelis Apostolidis" userId="a35af6b8787c5afa" providerId="LiveId" clId="{4923DD10-93B7-4790-B71A-DDE07B1F8E78}" dt="2020-11-11T14:58:40.631" v="976"/>
          <ac:spMkLst>
            <pc:docMk/>
            <pc:sldMk cId="2627455887" sldId="2076138797"/>
            <ac:spMk id="214" creationId="{76A927CD-320D-48AA-9631-8E436A1B9C96}"/>
          </ac:spMkLst>
        </pc:spChg>
        <pc:spChg chg="mod">
          <ac:chgData name="Pantelis Apostolidis" userId="a35af6b8787c5afa" providerId="LiveId" clId="{4923DD10-93B7-4790-B71A-DDE07B1F8E78}" dt="2020-11-11T14:58:40.631" v="976"/>
          <ac:spMkLst>
            <pc:docMk/>
            <pc:sldMk cId="2627455887" sldId="2076138797"/>
            <ac:spMk id="215" creationId="{42DEF9AC-EDA5-45DF-BE51-A667A817E742}"/>
          </ac:spMkLst>
        </pc:spChg>
        <pc:spChg chg="mod">
          <ac:chgData name="Pantelis Apostolidis" userId="a35af6b8787c5afa" providerId="LiveId" clId="{4923DD10-93B7-4790-B71A-DDE07B1F8E78}" dt="2020-11-11T14:58:40.631" v="976"/>
          <ac:spMkLst>
            <pc:docMk/>
            <pc:sldMk cId="2627455887" sldId="2076138797"/>
            <ac:spMk id="216" creationId="{0EC16CD0-717D-4C3B-9B77-79F856F359C0}"/>
          </ac:spMkLst>
        </pc:spChg>
        <pc:spChg chg="mod">
          <ac:chgData name="Pantelis Apostolidis" userId="a35af6b8787c5afa" providerId="LiveId" clId="{4923DD10-93B7-4790-B71A-DDE07B1F8E78}" dt="2020-11-11T14:58:40.631" v="976"/>
          <ac:spMkLst>
            <pc:docMk/>
            <pc:sldMk cId="2627455887" sldId="2076138797"/>
            <ac:spMk id="217" creationId="{FD801087-A666-462D-B929-F09C6E0D44F7}"/>
          </ac:spMkLst>
        </pc:spChg>
        <pc:spChg chg="mod">
          <ac:chgData name="Pantelis Apostolidis" userId="a35af6b8787c5afa" providerId="LiveId" clId="{4923DD10-93B7-4790-B71A-DDE07B1F8E78}" dt="2020-11-11T14:58:40.631" v="976"/>
          <ac:spMkLst>
            <pc:docMk/>
            <pc:sldMk cId="2627455887" sldId="2076138797"/>
            <ac:spMk id="218" creationId="{A4E3D75B-B1DE-42EE-ABB8-BD667011DB50}"/>
          </ac:spMkLst>
        </pc:spChg>
        <pc:spChg chg="mod">
          <ac:chgData name="Pantelis Apostolidis" userId="a35af6b8787c5afa" providerId="LiveId" clId="{4923DD10-93B7-4790-B71A-DDE07B1F8E78}" dt="2020-11-11T14:58:40.631" v="976"/>
          <ac:spMkLst>
            <pc:docMk/>
            <pc:sldMk cId="2627455887" sldId="2076138797"/>
            <ac:spMk id="219" creationId="{8E9F061E-AFF4-4FAD-B589-6AFF36D7FC80}"/>
          </ac:spMkLst>
        </pc:spChg>
        <pc:spChg chg="mod">
          <ac:chgData name="Pantelis Apostolidis" userId="a35af6b8787c5afa" providerId="LiveId" clId="{4923DD10-93B7-4790-B71A-DDE07B1F8E78}" dt="2020-11-11T14:58:40.631" v="976"/>
          <ac:spMkLst>
            <pc:docMk/>
            <pc:sldMk cId="2627455887" sldId="2076138797"/>
            <ac:spMk id="220" creationId="{82726B93-8A32-477B-A29B-F6943D028F27}"/>
          </ac:spMkLst>
        </pc:spChg>
        <pc:spChg chg="mod">
          <ac:chgData name="Pantelis Apostolidis" userId="a35af6b8787c5afa" providerId="LiveId" clId="{4923DD10-93B7-4790-B71A-DDE07B1F8E78}" dt="2020-11-11T14:58:40.631" v="976"/>
          <ac:spMkLst>
            <pc:docMk/>
            <pc:sldMk cId="2627455887" sldId="2076138797"/>
            <ac:spMk id="221" creationId="{C74F2015-48FC-4B4C-B942-51FBF3669B16}"/>
          </ac:spMkLst>
        </pc:spChg>
        <pc:spChg chg="mod">
          <ac:chgData name="Pantelis Apostolidis" userId="a35af6b8787c5afa" providerId="LiveId" clId="{4923DD10-93B7-4790-B71A-DDE07B1F8E78}" dt="2020-11-11T14:58:40.631" v="976"/>
          <ac:spMkLst>
            <pc:docMk/>
            <pc:sldMk cId="2627455887" sldId="2076138797"/>
            <ac:spMk id="222" creationId="{5CF68053-547D-4155-8E4B-10B7E7C63799}"/>
          </ac:spMkLst>
        </pc:spChg>
        <pc:spChg chg="mod">
          <ac:chgData name="Pantelis Apostolidis" userId="a35af6b8787c5afa" providerId="LiveId" clId="{4923DD10-93B7-4790-B71A-DDE07B1F8E78}" dt="2020-11-11T14:58:40.631" v="976"/>
          <ac:spMkLst>
            <pc:docMk/>
            <pc:sldMk cId="2627455887" sldId="2076138797"/>
            <ac:spMk id="223" creationId="{B660CAEB-354D-4BD4-8A33-48736C3433ED}"/>
          </ac:spMkLst>
        </pc:spChg>
        <pc:spChg chg="mod">
          <ac:chgData name="Pantelis Apostolidis" userId="a35af6b8787c5afa" providerId="LiveId" clId="{4923DD10-93B7-4790-B71A-DDE07B1F8E78}" dt="2020-11-11T14:58:40.631" v="976"/>
          <ac:spMkLst>
            <pc:docMk/>
            <pc:sldMk cId="2627455887" sldId="2076138797"/>
            <ac:spMk id="224" creationId="{FC97C7C7-9106-49C4-BB77-00653EA97E63}"/>
          </ac:spMkLst>
        </pc:spChg>
        <pc:spChg chg="mod">
          <ac:chgData name="Pantelis Apostolidis" userId="a35af6b8787c5afa" providerId="LiveId" clId="{4923DD10-93B7-4790-B71A-DDE07B1F8E78}" dt="2020-11-11T14:58:40.631" v="976"/>
          <ac:spMkLst>
            <pc:docMk/>
            <pc:sldMk cId="2627455887" sldId="2076138797"/>
            <ac:spMk id="225" creationId="{AD1179E3-58E0-4392-8804-CABE28B114AC}"/>
          </ac:spMkLst>
        </pc:spChg>
        <pc:spChg chg="mod">
          <ac:chgData name="Pantelis Apostolidis" userId="a35af6b8787c5afa" providerId="LiveId" clId="{4923DD10-93B7-4790-B71A-DDE07B1F8E78}" dt="2020-11-11T14:58:40.631" v="976"/>
          <ac:spMkLst>
            <pc:docMk/>
            <pc:sldMk cId="2627455887" sldId="2076138797"/>
            <ac:spMk id="226" creationId="{8DD63CDB-D78E-4DDC-A5CC-2B8A67D56AD6}"/>
          </ac:spMkLst>
        </pc:spChg>
        <pc:spChg chg="mod">
          <ac:chgData name="Pantelis Apostolidis" userId="a35af6b8787c5afa" providerId="LiveId" clId="{4923DD10-93B7-4790-B71A-DDE07B1F8E78}" dt="2020-11-11T14:58:40.631" v="976"/>
          <ac:spMkLst>
            <pc:docMk/>
            <pc:sldMk cId="2627455887" sldId="2076138797"/>
            <ac:spMk id="227" creationId="{189746BC-206F-428D-860F-A54397862E0D}"/>
          </ac:spMkLst>
        </pc:spChg>
        <pc:spChg chg="mod">
          <ac:chgData name="Pantelis Apostolidis" userId="a35af6b8787c5afa" providerId="LiveId" clId="{4923DD10-93B7-4790-B71A-DDE07B1F8E78}" dt="2020-11-11T14:58:40.631" v="976"/>
          <ac:spMkLst>
            <pc:docMk/>
            <pc:sldMk cId="2627455887" sldId="2076138797"/>
            <ac:spMk id="228" creationId="{B550D0D1-AC1C-4FBC-8735-D5002113ABA0}"/>
          </ac:spMkLst>
        </pc:spChg>
        <pc:spChg chg="mod">
          <ac:chgData name="Pantelis Apostolidis" userId="a35af6b8787c5afa" providerId="LiveId" clId="{4923DD10-93B7-4790-B71A-DDE07B1F8E78}" dt="2020-11-11T14:58:40.631" v="976"/>
          <ac:spMkLst>
            <pc:docMk/>
            <pc:sldMk cId="2627455887" sldId="2076138797"/>
            <ac:spMk id="229" creationId="{F20BBFDA-B790-4934-A916-6ADD31C80DB3}"/>
          </ac:spMkLst>
        </pc:spChg>
        <pc:spChg chg="mod">
          <ac:chgData name="Pantelis Apostolidis" userId="a35af6b8787c5afa" providerId="LiveId" clId="{4923DD10-93B7-4790-B71A-DDE07B1F8E78}" dt="2020-11-11T14:58:40.631" v="976"/>
          <ac:spMkLst>
            <pc:docMk/>
            <pc:sldMk cId="2627455887" sldId="2076138797"/>
            <ac:spMk id="230" creationId="{358ECB25-BB5B-466D-8239-A68015427FFB}"/>
          </ac:spMkLst>
        </pc:spChg>
        <pc:spChg chg="mod">
          <ac:chgData name="Pantelis Apostolidis" userId="a35af6b8787c5afa" providerId="LiveId" clId="{4923DD10-93B7-4790-B71A-DDE07B1F8E78}" dt="2020-11-11T14:58:40.631" v="976"/>
          <ac:spMkLst>
            <pc:docMk/>
            <pc:sldMk cId="2627455887" sldId="2076138797"/>
            <ac:spMk id="231" creationId="{065E3539-3124-47C9-8E0D-580AC932707A}"/>
          </ac:spMkLst>
        </pc:spChg>
        <pc:spChg chg="mod">
          <ac:chgData name="Pantelis Apostolidis" userId="a35af6b8787c5afa" providerId="LiveId" clId="{4923DD10-93B7-4790-B71A-DDE07B1F8E78}" dt="2020-11-11T14:58:40.631" v="976"/>
          <ac:spMkLst>
            <pc:docMk/>
            <pc:sldMk cId="2627455887" sldId="2076138797"/>
            <ac:spMk id="232" creationId="{5123F54E-6792-4C17-8567-87EFE17664D0}"/>
          </ac:spMkLst>
        </pc:spChg>
        <pc:spChg chg="mod">
          <ac:chgData name="Pantelis Apostolidis" userId="a35af6b8787c5afa" providerId="LiveId" clId="{4923DD10-93B7-4790-B71A-DDE07B1F8E78}" dt="2020-11-11T14:58:40.631" v="976"/>
          <ac:spMkLst>
            <pc:docMk/>
            <pc:sldMk cId="2627455887" sldId="2076138797"/>
            <ac:spMk id="233" creationId="{35961502-511D-4C33-8A7C-F1C40B3E2FE5}"/>
          </ac:spMkLst>
        </pc:spChg>
        <pc:spChg chg="mod">
          <ac:chgData name="Pantelis Apostolidis" userId="a35af6b8787c5afa" providerId="LiveId" clId="{4923DD10-93B7-4790-B71A-DDE07B1F8E78}" dt="2020-11-11T14:58:40.631" v="976"/>
          <ac:spMkLst>
            <pc:docMk/>
            <pc:sldMk cId="2627455887" sldId="2076138797"/>
            <ac:spMk id="234" creationId="{8F0523B4-483B-49D0-AC31-4F0E9CE6BBF2}"/>
          </ac:spMkLst>
        </pc:spChg>
        <pc:spChg chg="mod">
          <ac:chgData name="Pantelis Apostolidis" userId="a35af6b8787c5afa" providerId="LiveId" clId="{4923DD10-93B7-4790-B71A-DDE07B1F8E78}" dt="2020-11-11T14:58:40.631" v="976"/>
          <ac:spMkLst>
            <pc:docMk/>
            <pc:sldMk cId="2627455887" sldId="2076138797"/>
            <ac:spMk id="235" creationId="{40AA912E-E2A1-4BD3-98C9-5723DFB9EDE8}"/>
          </ac:spMkLst>
        </pc:spChg>
        <pc:spChg chg="mod">
          <ac:chgData name="Pantelis Apostolidis" userId="a35af6b8787c5afa" providerId="LiveId" clId="{4923DD10-93B7-4790-B71A-DDE07B1F8E78}" dt="2020-11-11T14:58:40.631" v="976"/>
          <ac:spMkLst>
            <pc:docMk/>
            <pc:sldMk cId="2627455887" sldId="2076138797"/>
            <ac:spMk id="236" creationId="{9D50F99F-3017-4D07-90F6-72C9C2CD99EE}"/>
          </ac:spMkLst>
        </pc:spChg>
        <pc:spChg chg="mod">
          <ac:chgData name="Pantelis Apostolidis" userId="a35af6b8787c5afa" providerId="LiveId" clId="{4923DD10-93B7-4790-B71A-DDE07B1F8E78}" dt="2020-11-11T14:58:40.631" v="976"/>
          <ac:spMkLst>
            <pc:docMk/>
            <pc:sldMk cId="2627455887" sldId="2076138797"/>
            <ac:spMk id="237" creationId="{20633CC9-6CF4-4A1C-8EDF-3D52FEFD4610}"/>
          </ac:spMkLst>
        </pc:spChg>
        <pc:spChg chg="mod">
          <ac:chgData name="Pantelis Apostolidis" userId="a35af6b8787c5afa" providerId="LiveId" clId="{4923DD10-93B7-4790-B71A-DDE07B1F8E78}" dt="2020-11-11T14:58:40.631" v="976"/>
          <ac:spMkLst>
            <pc:docMk/>
            <pc:sldMk cId="2627455887" sldId="2076138797"/>
            <ac:spMk id="238" creationId="{FDB66D01-8581-4980-A90E-6C16BAC359DC}"/>
          </ac:spMkLst>
        </pc:spChg>
        <pc:spChg chg="mod">
          <ac:chgData name="Pantelis Apostolidis" userId="a35af6b8787c5afa" providerId="LiveId" clId="{4923DD10-93B7-4790-B71A-DDE07B1F8E78}" dt="2020-11-11T14:58:40.631" v="976"/>
          <ac:spMkLst>
            <pc:docMk/>
            <pc:sldMk cId="2627455887" sldId="2076138797"/>
            <ac:spMk id="239" creationId="{5B4477D9-67C9-4527-B3C6-ED0B0F889299}"/>
          </ac:spMkLst>
        </pc:spChg>
        <pc:spChg chg="mod">
          <ac:chgData name="Pantelis Apostolidis" userId="a35af6b8787c5afa" providerId="LiveId" clId="{4923DD10-93B7-4790-B71A-DDE07B1F8E78}" dt="2020-11-11T14:58:40.631" v="976"/>
          <ac:spMkLst>
            <pc:docMk/>
            <pc:sldMk cId="2627455887" sldId="2076138797"/>
            <ac:spMk id="240" creationId="{C59989A5-0994-4912-B030-D98D31DFD32A}"/>
          </ac:spMkLst>
        </pc:spChg>
        <pc:spChg chg="mod">
          <ac:chgData name="Pantelis Apostolidis" userId="a35af6b8787c5afa" providerId="LiveId" clId="{4923DD10-93B7-4790-B71A-DDE07B1F8E78}" dt="2020-11-11T14:58:40.631" v="976"/>
          <ac:spMkLst>
            <pc:docMk/>
            <pc:sldMk cId="2627455887" sldId="2076138797"/>
            <ac:spMk id="241" creationId="{434D7E00-C4F5-4D36-9E30-DA90CEE5083D}"/>
          </ac:spMkLst>
        </pc:spChg>
        <pc:spChg chg="mod">
          <ac:chgData name="Pantelis Apostolidis" userId="a35af6b8787c5afa" providerId="LiveId" clId="{4923DD10-93B7-4790-B71A-DDE07B1F8E78}" dt="2020-11-11T14:58:40.631" v="976"/>
          <ac:spMkLst>
            <pc:docMk/>
            <pc:sldMk cId="2627455887" sldId="2076138797"/>
            <ac:spMk id="242" creationId="{0D32B9C1-D05D-4199-A7B4-946BEE613315}"/>
          </ac:spMkLst>
        </pc:spChg>
        <pc:spChg chg="mod">
          <ac:chgData name="Pantelis Apostolidis" userId="a35af6b8787c5afa" providerId="LiveId" clId="{4923DD10-93B7-4790-B71A-DDE07B1F8E78}" dt="2020-11-11T14:58:40.631" v="976"/>
          <ac:spMkLst>
            <pc:docMk/>
            <pc:sldMk cId="2627455887" sldId="2076138797"/>
            <ac:spMk id="243" creationId="{53C5EE19-3226-4976-8B48-93ECC7077740}"/>
          </ac:spMkLst>
        </pc:spChg>
        <pc:spChg chg="mod">
          <ac:chgData name="Pantelis Apostolidis" userId="a35af6b8787c5afa" providerId="LiveId" clId="{4923DD10-93B7-4790-B71A-DDE07B1F8E78}" dt="2020-11-11T14:58:40.631" v="976"/>
          <ac:spMkLst>
            <pc:docMk/>
            <pc:sldMk cId="2627455887" sldId="2076138797"/>
            <ac:spMk id="244" creationId="{E26C07F9-4446-492B-90DC-02218C364C97}"/>
          </ac:spMkLst>
        </pc:spChg>
        <pc:spChg chg="mod">
          <ac:chgData name="Pantelis Apostolidis" userId="a35af6b8787c5afa" providerId="LiveId" clId="{4923DD10-93B7-4790-B71A-DDE07B1F8E78}" dt="2020-11-11T14:58:40.631" v="976"/>
          <ac:spMkLst>
            <pc:docMk/>
            <pc:sldMk cId="2627455887" sldId="2076138797"/>
            <ac:spMk id="245" creationId="{4CE0F122-34DA-482C-81F9-6A91199CEDF9}"/>
          </ac:spMkLst>
        </pc:spChg>
        <pc:spChg chg="mod">
          <ac:chgData name="Pantelis Apostolidis" userId="a35af6b8787c5afa" providerId="LiveId" clId="{4923DD10-93B7-4790-B71A-DDE07B1F8E78}" dt="2020-11-11T14:58:40.631" v="976"/>
          <ac:spMkLst>
            <pc:docMk/>
            <pc:sldMk cId="2627455887" sldId="2076138797"/>
            <ac:spMk id="246" creationId="{47072C99-AFBD-46E6-9C7E-8BB9E5BD35C3}"/>
          </ac:spMkLst>
        </pc:spChg>
        <pc:spChg chg="mod">
          <ac:chgData name="Pantelis Apostolidis" userId="a35af6b8787c5afa" providerId="LiveId" clId="{4923DD10-93B7-4790-B71A-DDE07B1F8E78}" dt="2020-11-11T14:58:40.631" v="976"/>
          <ac:spMkLst>
            <pc:docMk/>
            <pc:sldMk cId="2627455887" sldId="2076138797"/>
            <ac:spMk id="247" creationId="{C2BAFD9E-34FE-4347-8444-2DC2ECC0A122}"/>
          </ac:spMkLst>
        </pc:spChg>
        <pc:spChg chg="mod">
          <ac:chgData name="Pantelis Apostolidis" userId="a35af6b8787c5afa" providerId="LiveId" clId="{4923DD10-93B7-4790-B71A-DDE07B1F8E78}" dt="2020-11-11T14:58:40.631" v="976"/>
          <ac:spMkLst>
            <pc:docMk/>
            <pc:sldMk cId="2627455887" sldId="2076138797"/>
            <ac:spMk id="248" creationId="{56D34C47-409B-45FD-AB38-7124BE63230A}"/>
          </ac:spMkLst>
        </pc:spChg>
        <pc:spChg chg="mod">
          <ac:chgData name="Pantelis Apostolidis" userId="a35af6b8787c5afa" providerId="LiveId" clId="{4923DD10-93B7-4790-B71A-DDE07B1F8E78}" dt="2020-11-11T14:58:40.631" v="976"/>
          <ac:spMkLst>
            <pc:docMk/>
            <pc:sldMk cId="2627455887" sldId="2076138797"/>
            <ac:spMk id="249" creationId="{640B7B7F-F6FB-42F8-9BA1-20E768CD42D2}"/>
          </ac:spMkLst>
        </pc:spChg>
        <pc:spChg chg="mod">
          <ac:chgData name="Pantelis Apostolidis" userId="a35af6b8787c5afa" providerId="LiveId" clId="{4923DD10-93B7-4790-B71A-DDE07B1F8E78}" dt="2020-11-11T14:58:40.631" v="976"/>
          <ac:spMkLst>
            <pc:docMk/>
            <pc:sldMk cId="2627455887" sldId="2076138797"/>
            <ac:spMk id="250" creationId="{B442D8A5-4AF3-4199-8AAF-C52B48AA4A57}"/>
          </ac:spMkLst>
        </pc:spChg>
        <pc:spChg chg="mod">
          <ac:chgData name="Pantelis Apostolidis" userId="a35af6b8787c5afa" providerId="LiveId" clId="{4923DD10-93B7-4790-B71A-DDE07B1F8E78}" dt="2020-11-11T14:58:40.631" v="976"/>
          <ac:spMkLst>
            <pc:docMk/>
            <pc:sldMk cId="2627455887" sldId="2076138797"/>
            <ac:spMk id="251" creationId="{570941F1-5195-4998-98B4-1CB7655321C5}"/>
          </ac:spMkLst>
        </pc:spChg>
        <pc:spChg chg="add mod">
          <ac:chgData name="Pantelis Apostolidis" userId="a35af6b8787c5afa" providerId="LiveId" clId="{4923DD10-93B7-4790-B71A-DDE07B1F8E78}" dt="2020-11-11T14:58:47.230" v="978" actId="207"/>
          <ac:spMkLst>
            <pc:docMk/>
            <pc:sldMk cId="2627455887" sldId="2076138797"/>
            <ac:spMk id="252" creationId="{5CA93BAC-6492-4725-8A64-12D5C91CD623}"/>
          </ac:spMkLst>
        </pc:spChg>
        <pc:spChg chg="add mod">
          <ac:chgData name="Pantelis Apostolidis" userId="a35af6b8787c5afa" providerId="LiveId" clId="{4923DD10-93B7-4790-B71A-DDE07B1F8E78}" dt="2020-11-11T15:00:06.776" v="987" actId="208"/>
          <ac:spMkLst>
            <pc:docMk/>
            <pc:sldMk cId="2627455887" sldId="2076138797"/>
            <ac:spMk id="254" creationId="{15F0BB76-3FA3-446C-B096-E48AF04E2D44}"/>
          </ac:spMkLst>
        </pc:spChg>
        <pc:spChg chg="add mod">
          <ac:chgData name="Pantelis Apostolidis" userId="a35af6b8787c5afa" providerId="LiveId" clId="{4923DD10-93B7-4790-B71A-DDE07B1F8E78}" dt="2020-11-11T14:58:47.230" v="978" actId="207"/>
          <ac:spMkLst>
            <pc:docMk/>
            <pc:sldMk cId="2627455887" sldId="2076138797"/>
            <ac:spMk id="255" creationId="{533E51E4-E6F3-4270-9348-F89BDA8B9EF4}"/>
          </ac:spMkLst>
        </pc:spChg>
        <pc:spChg chg="add mod">
          <ac:chgData name="Pantelis Apostolidis" userId="a35af6b8787c5afa" providerId="LiveId" clId="{4923DD10-93B7-4790-B71A-DDE07B1F8E78}" dt="2020-11-11T14:58:47.230" v="978" actId="207"/>
          <ac:spMkLst>
            <pc:docMk/>
            <pc:sldMk cId="2627455887" sldId="2076138797"/>
            <ac:spMk id="257" creationId="{C41D50D7-4E53-4E53-A0CD-82561951167A}"/>
          </ac:spMkLst>
        </pc:spChg>
        <pc:spChg chg="add mod">
          <ac:chgData name="Pantelis Apostolidis" userId="a35af6b8787c5afa" providerId="LiveId" clId="{4923DD10-93B7-4790-B71A-DDE07B1F8E78}" dt="2020-11-11T14:58:47.230" v="978" actId="207"/>
          <ac:spMkLst>
            <pc:docMk/>
            <pc:sldMk cId="2627455887" sldId="2076138797"/>
            <ac:spMk id="258" creationId="{E493F04C-71A7-4BA9-B00C-0113616E4AE4}"/>
          </ac:spMkLst>
        </pc:spChg>
        <pc:spChg chg="mod">
          <ac:chgData name="Pantelis Apostolidis" userId="a35af6b8787c5afa" providerId="LiveId" clId="{4923DD10-93B7-4790-B71A-DDE07B1F8E78}" dt="2020-11-11T14:58:40.631" v="976"/>
          <ac:spMkLst>
            <pc:docMk/>
            <pc:sldMk cId="2627455887" sldId="2076138797"/>
            <ac:spMk id="262" creationId="{2BD58E55-7AC7-43AE-BE33-C4EA19FADD7A}"/>
          </ac:spMkLst>
        </pc:spChg>
        <pc:spChg chg="mod">
          <ac:chgData name="Pantelis Apostolidis" userId="a35af6b8787c5afa" providerId="LiveId" clId="{4923DD10-93B7-4790-B71A-DDE07B1F8E78}" dt="2020-11-11T14:58:40.631" v="976"/>
          <ac:spMkLst>
            <pc:docMk/>
            <pc:sldMk cId="2627455887" sldId="2076138797"/>
            <ac:spMk id="266" creationId="{5DFFE261-FB9A-4249-8A9A-B0596FCC0A94}"/>
          </ac:spMkLst>
        </pc:spChg>
        <pc:spChg chg="add mod">
          <ac:chgData name="Pantelis Apostolidis" userId="a35af6b8787c5afa" providerId="LiveId" clId="{4923DD10-93B7-4790-B71A-DDE07B1F8E78}" dt="2020-11-11T14:58:47.230" v="978" actId="207"/>
          <ac:spMkLst>
            <pc:docMk/>
            <pc:sldMk cId="2627455887" sldId="2076138797"/>
            <ac:spMk id="270" creationId="{6D14A0B3-4D00-4173-8483-122B0E11047C}"/>
          </ac:spMkLst>
        </pc:spChg>
        <pc:spChg chg="add mod">
          <ac:chgData name="Pantelis Apostolidis" userId="a35af6b8787c5afa" providerId="LiveId" clId="{4923DD10-93B7-4790-B71A-DDE07B1F8E78}" dt="2020-11-11T14:59:55.278" v="986" actId="208"/>
          <ac:spMkLst>
            <pc:docMk/>
            <pc:sldMk cId="2627455887" sldId="2076138797"/>
            <ac:spMk id="272" creationId="{BEA5576F-3F9A-4D3A-99B6-601D6FFEE362}"/>
          </ac:spMkLst>
        </pc:spChg>
        <pc:grpChg chg="add del mod">
          <ac:chgData name="Pantelis Apostolidis" userId="a35af6b8787c5afa" providerId="LiveId" clId="{4923DD10-93B7-4790-B71A-DDE07B1F8E78}" dt="2020-11-11T14:58:02.845" v="969"/>
          <ac:grpSpMkLst>
            <pc:docMk/>
            <pc:sldMk cId="2627455887" sldId="2076138797"/>
            <ac:grpSpMk id="13" creationId="{05B1F186-1CCE-4C88-8FDA-2B3A222A9BFF}"/>
          </ac:grpSpMkLst>
        </pc:grpChg>
        <pc:grpChg chg="add del mod">
          <ac:chgData name="Pantelis Apostolidis" userId="a35af6b8787c5afa" providerId="LiveId" clId="{4923DD10-93B7-4790-B71A-DDE07B1F8E78}" dt="2020-11-11T14:58:02.845" v="969"/>
          <ac:grpSpMkLst>
            <pc:docMk/>
            <pc:sldMk cId="2627455887" sldId="2076138797"/>
            <ac:grpSpMk id="23" creationId="{A559E13E-6924-4B92-ADAA-67994CE39E56}"/>
          </ac:grpSpMkLst>
        </pc:grpChg>
        <pc:grpChg chg="add del mod">
          <ac:chgData name="Pantelis Apostolidis" userId="a35af6b8787c5afa" providerId="LiveId" clId="{4923DD10-93B7-4790-B71A-DDE07B1F8E78}" dt="2020-11-11T14:58:02.845" v="969"/>
          <ac:grpSpMkLst>
            <pc:docMk/>
            <pc:sldMk cId="2627455887" sldId="2076138797"/>
            <ac:grpSpMk id="28" creationId="{B8F577FC-36C7-44D0-82E6-A7A9EBAB2D78}"/>
          </ac:grpSpMkLst>
        </pc:grpChg>
        <pc:grpChg chg="add del mod">
          <ac:chgData name="Pantelis Apostolidis" userId="a35af6b8787c5afa" providerId="LiveId" clId="{4923DD10-93B7-4790-B71A-DDE07B1F8E78}" dt="2020-11-11T14:58:02.845" v="969"/>
          <ac:grpSpMkLst>
            <pc:docMk/>
            <pc:sldMk cId="2627455887" sldId="2076138797"/>
            <ac:grpSpMk id="84" creationId="{9EC0591D-7AA5-40DB-A2DA-6423D53F1520}"/>
          </ac:grpSpMkLst>
        </pc:grpChg>
        <pc:grpChg chg="add del mod">
          <ac:chgData name="Pantelis Apostolidis" userId="a35af6b8787c5afa" providerId="LiveId" clId="{4923DD10-93B7-4790-B71A-DDE07B1F8E78}" dt="2020-11-11T14:58:02.845" v="969"/>
          <ac:grpSpMkLst>
            <pc:docMk/>
            <pc:sldMk cId="2627455887" sldId="2076138797"/>
            <ac:grpSpMk id="88" creationId="{3D9ED8F8-3704-4365-8804-02B1CE78DF5F}"/>
          </ac:grpSpMkLst>
        </pc:grpChg>
        <pc:grpChg chg="add del mod">
          <ac:chgData name="Pantelis Apostolidis" userId="a35af6b8787c5afa" providerId="LiveId" clId="{4923DD10-93B7-4790-B71A-DDE07B1F8E78}" dt="2020-11-11T14:58:28.573" v="974" actId="478"/>
          <ac:grpSpMkLst>
            <pc:docMk/>
            <pc:sldMk cId="2627455887" sldId="2076138797"/>
            <ac:grpSpMk id="102" creationId="{10B35885-1FF5-466F-8D22-40042B253646}"/>
          </ac:grpSpMkLst>
        </pc:grpChg>
        <pc:grpChg chg="add del mod">
          <ac:chgData name="Pantelis Apostolidis" userId="a35af6b8787c5afa" providerId="LiveId" clId="{4923DD10-93B7-4790-B71A-DDE07B1F8E78}" dt="2020-11-11T14:58:28.573" v="974" actId="478"/>
          <ac:grpSpMkLst>
            <pc:docMk/>
            <pc:sldMk cId="2627455887" sldId="2076138797"/>
            <ac:grpSpMk id="111" creationId="{AB80A083-5071-4AA6-92E7-B7CEB32163BC}"/>
          </ac:grpSpMkLst>
        </pc:grpChg>
        <pc:grpChg chg="add del mod">
          <ac:chgData name="Pantelis Apostolidis" userId="a35af6b8787c5afa" providerId="LiveId" clId="{4923DD10-93B7-4790-B71A-DDE07B1F8E78}" dt="2020-11-11T14:58:28.573" v="974" actId="478"/>
          <ac:grpSpMkLst>
            <pc:docMk/>
            <pc:sldMk cId="2627455887" sldId="2076138797"/>
            <ac:grpSpMk id="116" creationId="{C7D566A5-544E-4CB4-9ADF-5B58D9ED2992}"/>
          </ac:grpSpMkLst>
        </pc:grpChg>
        <pc:grpChg chg="add del mod">
          <ac:chgData name="Pantelis Apostolidis" userId="a35af6b8787c5afa" providerId="LiveId" clId="{4923DD10-93B7-4790-B71A-DDE07B1F8E78}" dt="2020-11-11T14:58:28.573" v="974" actId="478"/>
          <ac:grpSpMkLst>
            <pc:docMk/>
            <pc:sldMk cId="2627455887" sldId="2076138797"/>
            <ac:grpSpMk id="172" creationId="{D9769BA9-52DD-4DBF-853B-E392FC57F687}"/>
          </ac:grpSpMkLst>
        </pc:grpChg>
        <pc:grpChg chg="add del mod">
          <ac:chgData name="Pantelis Apostolidis" userId="a35af6b8787c5afa" providerId="LiveId" clId="{4923DD10-93B7-4790-B71A-DDE07B1F8E78}" dt="2020-11-11T14:58:28.573" v="974" actId="478"/>
          <ac:grpSpMkLst>
            <pc:docMk/>
            <pc:sldMk cId="2627455887" sldId="2076138797"/>
            <ac:grpSpMk id="176" creationId="{68940EBE-C80B-4E31-8D72-FE19965FC82C}"/>
          </ac:grpSpMkLst>
        </pc:grpChg>
        <pc:grpChg chg="add mod">
          <ac:chgData name="Pantelis Apostolidis" userId="a35af6b8787c5afa" providerId="LiveId" clId="{4923DD10-93B7-4790-B71A-DDE07B1F8E78}" dt="2020-11-11T14:58:47.230" v="978" actId="207"/>
          <ac:grpSpMkLst>
            <pc:docMk/>
            <pc:sldMk cId="2627455887" sldId="2076138797"/>
            <ac:grpSpMk id="190" creationId="{78896CDB-9061-4D24-9F38-73B117178C01}"/>
          </ac:grpSpMkLst>
        </pc:grpChg>
        <pc:grpChg chg="add mod">
          <ac:chgData name="Pantelis Apostolidis" userId="a35af6b8787c5afa" providerId="LiveId" clId="{4923DD10-93B7-4790-B71A-DDE07B1F8E78}" dt="2020-11-11T14:58:47.230" v="978" actId="207"/>
          <ac:grpSpMkLst>
            <pc:docMk/>
            <pc:sldMk cId="2627455887" sldId="2076138797"/>
            <ac:grpSpMk id="199" creationId="{3F7B3AB2-011B-49F1-81E1-B57B3174A068}"/>
          </ac:grpSpMkLst>
        </pc:grpChg>
        <pc:grpChg chg="add mod">
          <ac:chgData name="Pantelis Apostolidis" userId="a35af6b8787c5afa" providerId="LiveId" clId="{4923DD10-93B7-4790-B71A-DDE07B1F8E78}" dt="2020-11-11T14:59:41.348" v="985" actId="207"/>
          <ac:grpSpMkLst>
            <pc:docMk/>
            <pc:sldMk cId="2627455887" sldId="2076138797"/>
            <ac:grpSpMk id="204" creationId="{D86DE128-70EC-4E94-9AFC-453F38ACC819}"/>
          </ac:grpSpMkLst>
        </pc:grpChg>
        <pc:grpChg chg="add mod">
          <ac:chgData name="Pantelis Apostolidis" userId="a35af6b8787c5afa" providerId="LiveId" clId="{4923DD10-93B7-4790-B71A-DDE07B1F8E78}" dt="2020-11-11T14:58:47.230" v="978" actId="207"/>
          <ac:grpSpMkLst>
            <pc:docMk/>
            <pc:sldMk cId="2627455887" sldId="2076138797"/>
            <ac:grpSpMk id="260" creationId="{0A983E59-D319-465E-88E7-5DFBEBF227A6}"/>
          </ac:grpSpMkLst>
        </pc:grpChg>
        <pc:grpChg chg="add mod">
          <ac:chgData name="Pantelis Apostolidis" userId="a35af6b8787c5afa" providerId="LiveId" clId="{4923DD10-93B7-4790-B71A-DDE07B1F8E78}" dt="2020-11-11T14:58:47.230" v="978" actId="207"/>
          <ac:grpSpMkLst>
            <pc:docMk/>
            <pc:sldMk cId="2627455887" sldId="2076138797"/>
            <ac:grpSpMk id="264" creationId="{CA1195FA-B6B4-4DDE-8BE8-8AC8C486F151}"/>
          </ac:grpSpMkLst>
        </pc:grpChg>
        <pc:picChg chg="del">
          <ac:chgData name="Pantelis Apostolidis" userId="a35af6b8787c5afa" providerId="LiveId" clId="{4923DD10-93B7-4790-B71A-DDE07B1F8E78}" dt="2020-11-11T14:57:56.070" v="965" actId="478"/>
          <ac:picMkLst>
            <pc:docMk/>
            <pc:sldMk cId="2627455887" sldId="2076138797"/>
            <ac:picMk id="14" creationId="{1B9A5CD2-3E39-4D13-B3BC-62237DD88694}"/>
          </ac:picMkLst>
        </pc:picChg>
        <pc:picChg chg="mod">
          <ac:chgData name="Pantelis Apostolidis" userId="a35af6b8787c5afa" providerId="LiveId" clId="{4923DD10-93B7-4790-B71A-DDE07B1F8E78}" dt="2020-11-11T14:57:58.892" v="967"/>
          <ac:picMkLst>
            <pc:docMk/>
            <pc:sldMk cId="2627455887" sldId="2076138797"/>
            <ac:picMk id="15" creationId="{CA466637-F5B1-4BCD-BDA7-E298443AC1C5}"/>
          </ac:picMkLst>
        </pc:picChg>
        <pc:picChg chg="mod">
          <ac:chgData name="Pantelis Apostolidis" userId="a35af6b8787c5afa" providerId="LiveId" clId="{4923DD10-93B7-4790-B71A-DDE07B1F8E78}" dt="2020-11-11T14:57:58.892" v="967"/>
          <ac:picMkLst>
            <pc:docMk/>
            <pc:sldMk cId="2627455887" sldId="2076138797"/>
            <ac:picMk id="17" creationId="{F8D240EC-C20C-4328-9C64-23F154F7B8E0}"/>
          </ac:picMkLst>
        </pc:picChg>
        <pc:picChg chg="add del mod">
          <ac:chgData name="Pantelis Apostolidis" userId="a35af6b8787c5afa" providerId="LiveId" clId="{4923DD10-93B7-4790-B71A-DDE07B1F8E78}" dt="2020-11-11T14:58:02.845" v="969"/>
          <ac:picMkLst>
            <pc:docMk/>
            <pc:sldMk cId="2627455887" sldId="2076138797"/>
            <ac:picMk id="18" creationId="{5D99DF9E-75A7-4A74-BBC1-022B10AFC07A}"/>
          </ac:picMkLst>
        </pc:picChg>
        <pc:picChg chg="add del mod">
          <ac:chgData name="Pantelis Apostolidis" userId="a35af6b8787c5afa" providerId="LiveId" clId="{4923DD10-93B7-4790-B71A-DDE07B1F8E78}" dt="2020-11-11T14:58:02.845" v="969"/>
          <ac:picMkLst>
            <pc:docMk/>
            <pc:sldMk cId="2627455887" sldId="2076138797"/>
            <ac:picMk id="20" creationId="{D9D9F43D-083C-4B5F-A46A-EE5CCB439A09}"/>
          </ac:picMkLst>
        </pc:picChg>
        <pc:picChg chg="add del mod">
          <ac:chgData name="Pantelis Apostolidis" userId="a35af6b8787c5afa" providerId="LiveId" clId="{4923DD10-93B7-4790-B71A-DDE07B1F8E78}" dt="2020-11-11T14:58:02.845" v="969"/>
          <ac:picMkLst>
            <pc:docMk/>
            <pc:sldMk cId="2627455887" sldId="2076138797"/>
            <ac:picMk id="21" creationId="{DFF88CB8-563A-4CC7-A9C8-C3A7ED9E0D5F}"/>
          </ac:picMkLst>
        </pc:picChg>
        <pc:picChg chg="add del mod">
          <ac:chgData name="Pantelis Apostolidis" userId="a35af6b8787c5afa" providerId="LiveId" clId="{4923DD10-93B7-4790-B71A-DDE07B1F8E78}" dt="2020-11-11T14:58:02.845" v="969"/>
          <ac:picMkLst>
            <pc:docMk/>
            <pc:sldMk cId="2627455887" sldId="2076138797"/>
            <ac:picMk id="22" creationId="{79AC7E52-39C9-417C-9543-072936A9AB7E}"/>
          </ac:picMkLst>
        </pc:picChg>
        <pc:picChg chg="mod">
          <ac:chgData name="Pantelis Apostolidis" userId="a35af6b8787c5afa" providerId="LiveId" clId="{4923DD10-93B7-4790-B71A-DDE07B1F8E78}" dt="2020-11-11T14:57:58.892" v="967"/>
          <ac:picMkLst>
            <pc:docMk/>
            <pc:sldMk cId="2627455887" sldId="2076138797"/>
            <ac:picMk id="24" creationId="{42EF43E5-7493-4620-A0FC-775B6F0BB2D1}"/>
          </ac:picMkLst>
        </pc:picChg>
        <pc:picChg chg="mod">
          <ac:chgData name="Pantelis Apostolidis" userId="a35af6b8787c5afa" providerId="LiveId" clId="{4923DD10-93B7-4790-B71A-DDE07B1F8E78}" dt="2020-11-11T14:57:58.892" v="967"/>
          <ac:picMkLst>
            <pc:docMk/>
            <pc:sldMk cId="2627455887" sldId="2076138797"/>
            <ac:picMk id="26" creationId="{8E89E0F7-27F3-4355-95C0-66C2EFCF682E}"/>
          </ac:picMkLst>
        </pc:picChg>
        <pc:picChg chg="add del mod">
          <ac:chgData name="Pantelis Apostolidis" userId="a35af6b8787c5afa" providerId="LiveId" clId="{4923DD10-93B7-4790-B71A-DDE07B1F8E78}" dt="2020-11-11T14:58:02.845" v="969"/>
          <ac:picMkLst>
            <pc:docMk/>
            <pc:sldMk cId="2627455887" sldId="2076138797"/>
            <ac:picMk id="27" creationId="{61E94609-783C-425B-AE9D-D5FB6D793156}"/>
          </ac:picMkLst>
        </pc:picChg>
        <pc:picChg chg="add del mod">
          <ac:chgData name="Pantelis Apostolidis" userId="a35af6b8787c5afa" providerId="LiveId" clId="{4923DD10-93B7-4790-B71A-DDE07B1F8E78}" dt="2020-11-11T14:58:02.845" v="969"/>
          <ac:picMkLst>
            <pc:docMk/>
            <pc:sldMk cId="2627455887" sldId="2076138797"/>
            <ac:picMk id="83" creationId="{8FEA8997-5F55-4135-A76B-DB949D6457C7}"/>
          </ac:picMkLst>
        </pc:picChg>
        <pc:picChg chg="mod">
          <ac:chgData name="Pantelis Apostolidis" userId="a35af6b8787c5afa" providerId="LiveId" clId="{4923DD10-93B7-4790-B71A-DDE07B1F8E78}" dt="2020-11-11T14:57:58.892" v="967"/>
          <ac:picMkLst>
            <pc:docMk/>
            <pc:sldMk cId="2627455887" sldId="2076138797"/>
            <ac:picMk id="85" creationId="{E8F3D8E6-97A7-4E21-B7F6-2B3810CD38CE}"/>
          </ac:picMkLst>
        </pc:picChg>
        <pc:picChg chg="mod">
          <ac:chgData name="Pantelis Apostolidis" userId="a35af6b8787c5afa" providerId="LiveId" clId="{4923DD10-93B7-4790-B71A-DDE07B1F8E78}" dt="2020-11-11T14:57:58.892" v="967"/>
          <ac:picMkLst>
            <pc:docMk/>
            <pc:sldMk cId="2627455887" sldId="2076138797"/>
            <ac:picMk id="87" creationId="{02071F2F-3DA6-43F8-8525-E08BAE588B6E}"/>
          </ac:picMkLst>
        </pc:picChg>
        <pc:picChg chg="mod">
          <ac:chgData name="Pantelis Apostolidis" userId="a35af6b8787c5afa" providerId="LiveId" clId="{4923DD10-93B7-4790-B71A-DDE07B1F8E78}" dt="2020-11-11T14:57:58.892" v="967"/>
          <ac:picMkLst>
            <pc:docMk/>
            <pc:sldMk cId="2627455887" sldId="2076138797"/>
            <ac:picMk id="89" creationId="{16938FD8-B3EA-427F-B785-64AF6EF12129}"/>
          </ac:picMkLst>
        </pc:picChg>
        <pc:picChg chg="mod">
          <ac:chgData name="Pantelis Apostolidis" userId="a35af6b8787c5afa" providerId="LiveId" clId="{4923DD10-93B7-4790-B71A-DDE07B1F8E78}" dt="2020-11-11T14:57:58.892" v="967"/>
          <ac:picMkLst>
            <pc:docMk/>
            <pc:sldMk cId="2627455887" sldId="2076138797"/>
            <ac:picMk id="91" creationId="{C347EA4D-6C96-4114-8A92-87EC62107123}"/>
          </ac:picMkLst>
        </pc:picChg>
        <pc:picChg chg="add del mod">
          <ac:chgData name="Pantelis Apostolidis" userId="a35af6b8787c5afa" providerId="LiveId" clId="{4923DD10-93B7-4790-B71A-DDE07B1F8E78}" dt="2020-11-11T14:58:02.845" v="969"/>
          <ac:picMkLst>
            <pc:docMk/>
            <pc:sldMk cId="2627455887" sldId="2076138797"/>
            <ac:picMk id="92" creationId="{966168CE-BD36-4F9B-A3F6-A06158F8E366}"/>
          </ac:picMkLst>
        </pc:picChg>
        <pc:picChg chg="add del mod">
          <ac:chgData name="Pantelis Apostolidis" userId="a35af6b8787c5afa" providerId="LiveId" clId="{4923DD10-93B7-4790-B71A-DDE07B1F8E78}" dt="2020-11-11T14:58:02.845" v="969"/>
          <ac:picMkLst>
            <pc:docMk/>
            <pc:sldMk cId="2627455887" sldId="2076138797"/>
            <ac:picMk id="93" creationId="{04445607-DDE6-4138-9459-899BA25CF7F6}"/>
          </ac:picMkLst>
        </pc:picChg>
        <pc:picChg chg="add del mod">
          <ac:chgData name="Pantelis Apostolidis" userId="a35af6b8787c5afa" providerId="LiveId" clId="{4923DD10-93B7-4790-B71A-DDE07B1F8E78}" dt="2020-11-11T14:58:02.845" v="969"/>
          <ac:picMkLst>
            <pc:docMk/>
            <pc:sldMk cId="2627455887" sldId="2076138797"/>
            <ac:picMk id="95" creationId="{2B3F1D2D-D04B-4C36-A575-00F5D3D70705}"/>
          </ac:picMkLst>
        </pc:picChg>
        <pc:picChg chg="mod">
          <ac:chgData name="Pantelis Apostolidis" userId="a35af6b8787c5afa" providerId="LiveId" clId="{4923DD10-93B7-4790-B71A-DDE07B1F8E78}" dt="2020-11-11T14:58:17.387" v="972" actId="14100"/>
          <ac:picMkLst>
            <pc:docMk/>
            <pc:sldMk cId="2627455887" sldId="2076138797"/>
            <ac:picMk id="103" creationId="{5E50D9DA-0854-4EB7-991B-63E8E7600BDF}"/>
          </ac:picMkLst>
        </pc:picChg>
        <pc:picChg chg="mod">
          <ac:chgData name="Pantelis Apostolidis" userId="a35af6b8787c5afa" providerId="LiveId" clId="{4923DD10-93B7-4790-B71A-DDE07B1F8E78}" dt="2020-11-11T14:58:17.387" v="972" actId="14100"/>
          <ac:picMkLst>
            <pc:docMk/>
            <pc:sldMk cId="2627455887" sldId="2076138797"/>
            <ac:picMk id="105" creationId="{CE8D67E5-2E16-43AB-8015-31121DC3A5DA}"/>
          </ac:picMkLst>
        </pc:picChg>
        <pc:picChg chg="add del mod">
          <ac:chgData name="Pantelis Apostolidis" userId="a35af6b8787c5afa" providerId="LiveId" clId="{4923DD10-93B7-4790-B71A-DDE07B1F8E78}" dt="2020-11-11T14:58:28.573" v="974" actId="478"/>
          <ac:picMkLst>
            <pc:docMk/>
            <pc:sldMk cId="2627455887" sldId="2076138797"/>
            <ac:picMk id="106" creationId="{C38300ED-5212-495E-A920-7BFE2867EB6D}"/>
          </ac:picMkLst>
        </pc:picChg>
        <pc:picChg chg="add del mod">
          <ac:chgData name="Pantelis Apostolidis" userId="a35af6b8787c5afa" providerId="LiveId" clId="{4923DD10-93B7-4790-B71A-DDE07B1F8E78}" dt="2020-11-11T14:58:28.573" v="974" actId="478"/>
          <ac:picMkLst>
            <pc:docMk/>
            <pc:sldMk cId="2627455887" sldId="2076138797"/>
            <ac:picMk id="108" creationId="{2A1C15F0-B77D-4166-8AC7-C6144E23FB71}"/>
          </ac:picMkLst>
        </pc:picChg>
        <pc:picChg chg="add del mod">
          <ac:chgData name="Pantelis Apostolidis" userId="a35af6b8787c5afa" providerId="LiveId" clId="{4923DD10-93B7-4790-B71A-DDE07B1F8E78}" dt="2020-11-11T14:58:28.573" v="974" actId="478"/>
          <ac:picMkLst>
            <pc:docMk/>
            <pc:sldMk cId="2627455887" sldId="2076138797"/>
            <ac:picMk id="109" creationId="{0335F968-14D1-40A2-90A2-441052848F81}"/>
          </ac:picMkLst>
        </pc:picChg>
        <pc:picChg chg="add del mod">
          <ac:chgData name="Pantelis Apostolidis" userId="a35af6b8787c5afa" providerId="LiveId" clId="{4923DD10-93B7-4790-B71A-DDE07B1F8E78}" dt="2020-11-11T14:58:28.573" v="974" actId="478"/>
          <ac:picMkLst>
            <pc:docMk/>
            <pc:sldMk cId="2627455887" sldId="2076138797"/>
            <ac:picMk id="110" creationId="{9084781A-487F-4E98-8AC4-21A92C9AA57D}"/>
          </ac:picMkLst>
        </pc:picChg>
        <pc:picChg chg="mod">
          <ac:chgData name="Pantelis Apostolidis" userId="a35af6b8787c5afa" providerId="LiveId" clId="{4923DD10-93B7-4790-B71A-DDE07B1F8E78}" dt="2020-11-11T14:58:17.387" v="972" actId="14100"/>
          <ac:picMkLst>
            <pc:docMk/>
            <pc:sldMk cId="2627455887" sldId="2076138797"/>
            <ac:picMk id="112" creationId="{AB5F986F-D18D-4F65-8C62-1EC2E87FCDEC}"/>
          </ac:picMkLst>
        </pc:picChg>
        <pc:picChg chg="mod">
          <ac:chgData name="Pantelis Apostolidis" userId="a35af6b8787c5afa" providerId="LiveId" clId="{4923DD10-93B7-4790-B71A-DDE07B1F8E78}" dt="2020-11-11T14:58:17.387" v="972" actId="14100"/>
          <ac:picMkLst>
            <pc:docMk/>
            <pc:sldMk cId="2627455887" sldId="2076138797"/>
            <ac:picMk id="114" creationId="{75CB822D-16E9-45AA-8B37-E54BF1DA7611}"/>
          </ac:picMkLst>
        </pc:picChg>
        <pc:picChg chg="add del mod">
          <ac:chgData name="Pantelis Apostolidis" userId="a35af6b8787c5afa" providerId="LiveId" clId="{4923DD10-93B7-4790-B71A-DDE07B1F8E78}" dt="2020-11-11T14:58:28.573" v="974" actId="478"/>
          <ac:picMkLst>
            <pc:docMk/>
            <pc:sldMk cId="2627455887" sldId="2076138797"/>
            <ac:picMk id="115" creationId="{8EEE3855-8BD9-4DEB-964F-88AF77276D83}"/>
          </ac:picMkLst>
        </pc:picChg>
        <pc:picChg chg="add del mod">
          <ac:chgData name="Pantelis Apostolidis" userId="a35af6b8787c5afa" providerId="LiveId" clId="{4923DD10-93B7-4790-B71A-DDE07B1F8E78}" dt="2020-11-11T14:58:28.573" v="974" actId="478"/>
          <ac:picMkLst>
            <pc:docMk/>
            <pc:sldMk cId="2627455887" sldId="2076138797"/>
            <ac:picMk id="171" creationId="{04D552ED-E962-4426-85B6-ABD00B20E05F}"/>
          </ac:picMkLst>
        </pc:picChg>
        <pc:picChg chg="mod">
          <ac:chgData name="Pantelis Apostolidis" userId="a35af6b8787c5afa" providerId="LiveId" clId="{4923DD10-93B7-4790-B71A-DDE07B1F8E78}" dt="2020-11-11T14:58:17.387" v="972" actId="14100"/>
          <ac:picMkLst>
            <pc:docMk/>
            <pc:sldMk cId="2627455887" sldId="2076138797"/>
            <ac:picMk id="173" creationId="{FA0655C0-909D-45BB-9182-A5F5334C3EBC}"/>
          </ac:picMkLst>
        </pc:picChg>
        <pc:picChg chg="mod">
          <ac:chgData name="Pantelis Apostolidis" userId="a35af6b8787c5afa" providerId="LiveId" clId="{4923DD10-93B7-4790-B71A-DDE07B1F8E78}" dt="2020-11-11T14:58:17.387" v="972" actId="14100"/>
          <ac:picMkLst>
            <pc:docMk/>
            <pc:sldMk cId="2627455887" sldId="2076138797"/>
            <ac:picMk id="175" creationId="{9C10622E-25B2-4F59-89A5-A1885F0404C1}"/>
          </ac:picMkLst>
        </pc:picChg>
        <pc:picChg chg="mod">
          <ac:chgData name="Pantelis Apostolidis" userId="a35af6b8787c5afa" providerId="LiveId" clId="{4923DD10-93B7-4790-B71A-DDE07B1F8E78}" dt="2020-11-11T14:58:17.387" v="972" actId="14100"/>
          <ac:picMkLst>
            <pc:docMk/>
            <pc:sldMk cId="2627455887" sldId="2076138797"/>
            <ac:picMk id="177" creationId="{25484723-C079-4420-93EE-0A044524C6E6}"/>
          </ac:picMkLst>
        </pc:picChg>
        <pc:picChg chg="mod">
          <ac:chgData name="Pantelis Apostolidis" userId="a35af6b8787c5afa" providerId="LiveId" clId="{4923DD10-93B7-4790-B71A-DDE07B1F8E78}" dt="2020-11-11T14:58:17.387" v="972" actId="14100"/>
          <ac:picMkLst>
            <pc:docMk/>
            <pc:sldMk cId="2627455887" sldId="2076138797"/>
            <ac:picMk id="179" creationId="{142EC91E-BFBE-499E-82D9-89860D96436E}"/>
          </ac:picMkLst>
        </pc:picChg>
        <pc:picChg chg="add del mod">
          <ac:chgData name="Pantelis Apostolidis" userId="a35af6b8787c5afa" providerId="LiveId" clId="{4923DD10-93B7-4790-B71A-DDE07B1F8E78}" dt="2020-11-11T14:58:28.573" v="974" actId="478"/>
          <ac:picMkLst>
            <pc:docMk/>
            <pc:sldMk cId="2627455887" sldId="2076138797"/>
            <ac:picMk id="180" creationId="{9279CA90-8586-4675-98B6-011EA16B7FC6}"/>
          </ac:picMkLst>
        </pc:picChg>
        <pc:picChg chg="add del mod">
          <ac:chgData name="Pantelis Apostolidis" userId="a35af6b8787c5afa" providerId="LiveId" clId="{4923DD10-93B7-4790-B71A-DDE07B1F8E78}" dt="2020-11-11T14:58:28.573" v="974" actId="478"/>
          <ac:picMkLst>
            <pc:docMk/>
            <pc:sldMk cId="2627455887" sldId="2076138797"/>
            <ac:picMk id="181" creationId="{047F6972-C03E-4BE5-94CA-149976C558C4}"/>
          </ac:picMkLst>
        </pc:picChg>
        <pc:picChg chg="add del mod">
          <ac:chgData name="Pantelis Apostolidis" userId="a35af6b8787c5afa" providerId="LiveId" clId="{4923DD10-93B7-4790-B71A-DDE07B1F8E78}" dt="2020-11-11T14:58:28.573" v="974" actId="478"/>
          <ac:picMkLst>
            <pc:docMk/>
            <pc:sldMk cId="2627455887" sldId="2076138797"/>
            <ac:picMk id="183" creationId="{A8292BF4-D209-4633-B970-77B5E77EC985}"/>
          </ac:picMkLst>
        </pc:picChg>
        <pc:picChg chg="mod">
          <ac:chgData name="Pantelis Apostolidis" userId="a35af6b8787c5afa" providerId="LiveId" clId="{4923DD10-93B7-4790-B71A-DDE07B1F8E78}" dt="2020-11-11T14:58:40.631" v="976"/>
          <ac:picMkLst>
            <pc:docMk/>
            <pc:sldMk cId="2627455887" sldId="2076138797"/>
            <ac:picMk id="191" creationId="{568E2E70-2418-4389-8E96-156CB64CDF20}"/>
          </ac:picMkLst>
        </pc:picChg>
        <pc:picChg chg="mod">
          <ac:chgData name="Pantelis Apostolidis" userId="a35af6b8787c5afa" providerId="LiveId" clId="{4923DD10-93B7-4790-B71A-DDE07B1F8E78}" dt="2020-11-11T14:58:40.631" v="976"/>
          <ac:picMkLst>
            <pc:docMk/>
            <pc:sldMk cId="2627455887" sldId="2076138797"/>
            <ac:picMk id="193" creationId="{F97CA085-266D-4609-A219-3F548393F013}"/>
          </ac:picMkLst>
        </pc:picChg>
        <pc:picChg chg="add mod">
          <ac:chgData name="Pantelis Apostolidis" userId="a35af6b8787c5afa" providerId="LiveId" clId="{4923DD10-93B7-4790-B71A-DDE07B1F8E78}" dt="2020-11-11T14:58:47.230" v="978" actId="207"/>
          <ac:picMkLst>
            <pc:docMk/>
            <pc:sldMk cId="2627455887" sldId="2076138797"/>
            <ac:picMk id="194" creationId="{7280AB9C-5A0D-429A-85A8-49C9B3AF8A83}"/>
          </ac:picMkLst>
        </pc:picChg>
        <pc:picChg chg="add mod">
          <ac:chgData name="Pantelis Apostolidis" userId="a35af6b8787c5afa" providerId="LiveId" clId="{4923DD10-93B7-4790-B71A-DDE07B1F8E78}" dt="2020-11-11T14:58:47.230" v="978" actId="207"/>
          <ac:picMkLst>
            <pc:docMk/>
            <pc:sldMk cId="2627455887" sldId="2076138797"/>
            <ac:picMk id="196" creationId="{B97540C3-7FB9-40BB-9EE9-255831D4B1EC}"/>
          </ac:picMkLst>
        </pc:picChg>
        <pc:picChg chg="add mod">
          <ac:chgData name="Pantelis Apostolidis" userId="a35af6b8787c5afa" providerId="LiveId" clId="{4923DD10-93B7-4790-B71A-DDE07B1F8E78}" dt="2020-11-11T14:58:47.230" v="978" actId="207"/>
          <ac:picMkLst>
            <pc:docMk/>
            <pc:sldMk cId="2627455887" sldId="2076138797"/>
            <ac:picMk id="197" creationId="{1ED2545A-E57D-4B05-9749-558C2174C587}"/>
          </ac:picMkLst>
        </pc:picChg>
        <pc:picChg chg="add mod">
          <ac:chgData name="Pantelis Apostolidis" userId="a35af6b8787c5afa" providerId="LiveId" clId="{4923DD10-93B7-4790-B71A-DDE07B1F8E78}" dt="2020-11-11T14:58:47.230" v="978" actId="207"/>
          <ac:picMkLst>
            <pc:docMk/>
            <pc:sldMk cId="2627455887" sldId="2076138797"/>
            <ac:picMk id="198" creationId="{87B705F3-790A-49B2-9983-620A34FD9CC6}"/>
          </ac:picMkLst>
        </pc:picChg>
        <pc:picChg chg="mod">
          <ac:chgData name="Pantelis Apostolidis" userId="a35af6b8787c5afa" providerId="LiveId" clId="{4923DD10-93B7-4790-B71A-DDE07B1F8E78}" dt="2020-11-11T14:58:40.631" v="976"/>
          <ac:picMkLst>
            <pc:docMk/>
            <pc:sldMk cId="2627455887" sldId="2076138797"/>
            <ac:picMk id="200" creationId="{3A31602F-F206-4E6F-B07F-977BEE3BC6D3}"/>
          </ac:picMkLst>
        </pc:picChg>
        <pc:picChg chg="mod">
          <ac:chgData name="Pantelis Apostolidis" userId="a35af6b8787c5afa" providerId="LiveId" clId="{4923DD10-93B7-4790-B71A-DDE07B1F8E78}" dt="2020-11-11T14:58:40.631" v="976"/>
          <ac:picMkLst>
            <pc:docMk/>
            <pc:sldMk cId="2627455887" sldId="2076138797"/>
            <ac:picMk id="202" creationId="{CC6A84EC-1CC3-453D-A89D-035E96EAA71A}"/>
          </ac:picMkLst>
        </pc:picChg>
        <pc:picChg chg="add mod">
          <ac:chgData name="Pantelis Apostolidis" userId="a35af6b8787c5afa" providerId="LiveId" clId="{4923DD10-93B7-4790-B71A-DDE07B1F8E78}" dt="2020-11-11T14:58:47.230" v="978" actId="207"/>
          <ac:picMkLst>
            <pc:docMk/>
            <pc:sldMk cId="2627455887" sldId="2076138797"/>
            <ac:picMk id="203" creationId="{E3C18A77-22B5-49D4-BC4A-108CC4AF272C}"/>
          </ac:picMkLst>
        </pc:picChg>
        <pc:picChg chg="add mod">
          <ac:chgData name="Pantelis Apostolidis" userId="a35af6b8787c5afa" providerId="LiveId" clId="{4923DD10-93B7-4790-B71A-DDE07B1F8E78}" dt="2020-11-11T14:58:47.230" v="978" actId="207"/>
          <ac:picMkLst>
            <pc:docMk/>
            <pc:sldMk cId="2627455887" sldId="2076138797"/>
            <ac:picMk id="259" creationId="{CA2B9FF1-3F4E-4557-959B-136375B354DB}"/>
          </ac:picMkLst>
        </pc:picChg>
        <pc:picChg chg="mod">
          <ac:chgData name="Pantelis Apostolidis" userId="a35af6b8787c5afa" providerId="LiveId" clId="{4923DD10-93B7-4790-B71A-DDE07B1F8E78}" dt="2020-11-11T14:58:40.631" v="976"/>
          <ac:picMkLst>
            <pc:docMk/>
            <pc:sldMk cId="2627455887" sldId="2076138797"/>
            <ac:picMk id="261" creationId="{115E8050-37B7-4782-8945-4C211BD59BB8}"/>
          </ac:picMkLst>
        </pc:picChg>
        <pc:picChg chg="mod">
          <ac:chgData name="Pantelis Apostolidis" userId="a35af6b8787c5afa" providerId="LiveId" clId="{4923DD10-93B7-4790-B71A-DDE07B1F8E78}" dt="2020-11-11T14:58:40.631" v="976"/>
          <ac:picMkLst>
            <pc:docMk/>
            <pc:sldMk cId="2627455887" sldId="2076138797"/>
            <ac:picMk id="263" creationId="{8F8FE119-A9A8-4A3E-BEE6-59CE20F16615}"/>
          </ac:picMkLst>
        </pc:picChg>
        <pc:picChg chg="mod">
          <ac:chgData name="Pantelis Apostolidis" userId="a35af6b8787c5afa" providerId="LiveId" clId="{4923DD10-93B7-4790-B71A-DDE07B1F8E78}" dt="2020-11-11T14:58:40.631" v="976"/>
          <ac:picMkLst>
            <pc:docMk/>
            <pc:sldMk cId="2627455887" sldId="2076138797"/>
            <ac:picMk id="265" creationId="{6360DB16-4C30-406A-9A14-BD30F74076DD}"/>
          </ac:picMkLst>
        </pc:picChg>
        <pc:picChg chg="mod">
          <ac:chgData name="Pantelis Apostolidis" userId="a35af6b8787c5afa" providerId="LiveId" clId="{4923DD10-93B7-4790-B71A-DDE07B1F8E78}" dt="2020-11-11T14:58:40.631" v="976"/>
          <ac:picMkLst>
            <pc:docMk/>
            <pc:sldMk cId="2627455887" sldId="2076138797"/>
            <ac:picMk id="267" creationId="{399CBC66-A860-4C53-8959-465E9A805181}"/>
          </ac:picMkLst>
        </pc:picChg>
        <pc:picChg chg="add mod">
          <ac:chgData name="Pantelis Apostolidis" userId="a35af6b8787c5afa" providerId="LiveId" clId="{4923DD10-93B7-4790-B71A-DDE07B1F8E78}" dt="2020-11-11T14:58:47.230" v="978" actId="207"/>
          <ac:picMkLst>
            <pc:docMk/>
            <pc:sldMk cId="2627455887" sldId="2076138797"/>
            <ac:picMk id="268" creationId="{21DF86B9-220B-4233-A250-F91FA5F94E21}"/>
          </ac:picMkLst>
        </pc:picChg>
        <pc:picChg chg="add mod">
          <ac:chgData name="Pantelis Apostolidis" userId="a35af6b8787c5afa" providerId="LiveId" clId="{4923DD10-93B7-4790-B71A-DDE07B1F8E78}" dt="2020-11-11T14:58:47.230" v="978" actId="207"/>
          <ac:picMkLst>
            <pc:docMk/>
            <pc:sldMk cId="2627455887" sldId="2076138797"/>
            <ac:picMk id="269" creationId="{56BE148D-0102-4684-99E3-A852EE7FA10E}"/>
          </ac:picMkLst>
        </pc:picChg>
        <pc:picChg chg="add mod">
          <ac:chgData name="Pantelis Apostolidis" userId="a35af6b8787c5afa" providerId="LiveId" clId="{4923DD10-93B7-4790-B71A-DDE07B1F8E78}" dt="2020-11-11T14:58:47.230" v="978" actId="207"/>
          <ac:picMkLst>
            <pc:docMk/>
            <pc:sldMk cId="2627455887" sldId="2076138797"/>
            <ac:picMk id="271" creationId="{245EAD08-E2E8-48C8-8263-A42D3A323116}"/>
          </ac:picMkLst>
        </pc:picChg>
        <pc:cxnChg chg="del">
          <ac:chgData name="Pantelis Apostolidis" userId="a35af6b8787c5afa" providerId="LiveId" clId="{4923DD10-93B7-4790-B71A-DDE07B1F8E78}" dt="2020-11-11T14:58:28.573" v="974" actId="478"/>
          <ac:cxnSpMkLst>
            <pc:docMk/>
            <pc:sldMk cId="2627455887" sldId="2076138797"/>
            <ac:cxnSpMk id="4" creationId="{156FA3F1-D9BC-428F-A15C-216970894A14}"/>
          </ac:cxnSpMkLst>
        </pc:cxnChg>
        <pc:cxnChg chg="add del mod">
          <ac:chgData name="Pantelis Apostolidis" userId="a35af6b8787c5afa" providerId="LiveId" clId="{4923DD10-93B7-4790-B71A-DDE07B1F8E78}" dt="2020-11-11T14:58:02.845" v="969"/>
          <ac:cxnSpMkLst>
            <pc:docMk/>
            <pc:sldMk cId="2627455887" sldId="2076138797"/>
            <ac:cxnSpMk id="77" creationId="{5AB37729-4B8A-4CE2-9ED6-8B081CB69ED7}"/>
          </ac:cxnSpMkLst>
        </pc:cxnChg>
        <pc:cxnChg chg="add del mod">
          <ac:chgData name="Pantelis Apostolidis" userId="a35af6b8787c5afa" providerId="LiveId" clId="{4923DD10-93B7-4790-B71A-DDE07B1F8E78}" dt="2020-11-11T14:58:02.845" v="969"/>
          <ac:cxnSpMkLst>
            <pc:docMk/>
            <pc:sldMk cId="2627455887" sldId="2076138797"/>
            <ac:cxnSpMk id="80" creationId="{F77C8FBE-B095-41B0-8286-3FA627D0498C}"/>
          </ac:cxnSpMkLst>
        </pc:cxnChg>
        <pc:cxnChg chg="add del mod">
          <ac:chgData name="Pantelis Apostolidis" userId="a35af6b8787c5afa" providerId="LiveId" clId="{4923DD10-93B7-4790-B71A-DDE07B1F8E78}" dt="2020-11-11T14:58:02.845" v="969"/>
          <ac:cxnSpMkLst>
            <pc:docMk/>
            <pc:sldMk cId="2627455887" sldId="2076138797"/>
            <ac:cxnSpMk id="97" creationId="{F1111ADF-C381-4D8C-8B2F-1D943F2E7C46}"/>
          </ac:cxnSpMkLst>
        </pc:cxnChg>
        <pc:cxnChg chg="add del mod">
          <ac:chgData name="Pantelis Apostolidis" userId="a35af6b8787c5afa" providerId="LiveId" clId="{4923DD10-93B7-4790-B71A-DDE07B1F8E78}" dt="2020-11-11T14:58:02.845" v="969"/>
          <ac:cxnSpMkLst>
            <pc:docMk/>
            <pc:sldMk cId="2627455887" sldId="2076138797"/>
            <ac:cxnSpMk id="98" creationId="{43BCE2C9-2227-4EC8-998B-B2D585ACD1CB}"/>
          </ac:cxnSpMkLst>
        </pc:cxnChg>
        <pc:cxnChg chg="add del mod">
          <ac:chgData name="Pantelis Apostolidis" userId="a35af6b8787c5afa" providerId="LiveId" clId="{4923DD10-93B7-4790-B71A-DDE07B1F8E78}" dt="2020-11-11T14:58:02.845" v="969"/>
          <ac:cxnSpMkLst>
            <pc:docMk/>
            <pc:sldMk cId="2627455887" sldId="2076138797"/>
            <ac:cxnSpMk id="99" creationId="{0FD847D5-EC9A-4179-8A8D-F2C85682A01F}"/>
          </ac:cxnSpMkLst>
        </pc:cxnChg>
        <pc:cxnChg chg="add del mod">
          <ac:chgData name="Pantelis Apostolidis" userId="a35af6b8787c5afa" providerId="LiveId" clId="{4923DD10-93B7-4790-B71A-DDE07B1F8E78}" dt="2020-11-11T14:58:28.573" v="974" actId="478"/>
          <ac:cxnSpMkLst>
            <pc:docMk/>
            <pc:sldMk cId="2627455887" sldId="2076138797"/>
            <ac:cxnSpMk id="165" creationId="{38336EB7-9ED8-419B-814E-DBCC7CBD005F}"/>
          </ac:cxnSpMkLst>
        </pc:cxnChg>
        <pc:cxnChg chg="add del mod">
          <ac:chgData name="Pantelis Apostolidis" userId="a35af6b8787c5afa" providerId="LiveId" clId="{4923DD10-93B7-4790-B71A-DDE07B1F8E78}" dt="2020-11-11T14:58:28.573" v="974" actId="478"/>
          <ac:cxnSpMkLst>
            <pc:docMk/>
            <pc:sldMk cId="2627455887" sldId="2076138797"/>
            <ac:cxnSpMk id="168" creationId="{68B3B6D0-4B41-4D9D-ADA4-6D2C82B175AB}"/>
          </ac:cxnSpMkLst>
        </pc:cxnChg>
        <pc:cxnChg chg="add del mod">
          <ac:chgData name="Pantelis Apostolidis" userId="a35af6b8787c5afa" providerId="LiveId" clId="{4923DD10-93B7-4790-B71A-DDE07B1F8E78}" dt="2020-11-11T14:58:28.573" v="974" actId="478"/>
          <ac:cxnSpMkLst>
            <pc:docMk/>
            <pc:sldMk cId="2627455887" sldId="2076138797"/>
            <ac:cxnSpMk id="185" creationId="{CAA5D600-A685-4A75-A5F0-C66CC5E7785D}"/>
          </ac:cxnSpMkLst>
        </pc:cxnChg>
        <pc:cxnChg chg="add del mod">
          <ac:chgData name="Pantelis Apostolidis" userId="a35af6b8787c5afa" providerId="LiveId" clId="{4923DD10-93B7-4790-B71A-DDE07B1F8E78}" dt="2020-11-11T14:58:28.573" v="974" actId="478"/>
          <ac:cxnSpMkLst>
            <pc:docMk/>
            <pc:sldMk cId="2627455887" sldId="2076138797"/>
            <ac:cxnSpMk id="186" creationId="{1D318CC5-B9FE-43CC-84D8-60E0D30EFCA1}"/>
          </ac:cxnSpMkLst>
        </pc:cxnChg>
        <pc:cxnChg chg="add del mod">
          <ac:chgData name="Pantelis Apostolidis" userId="a35af6b8787c5afa" providerId="LiveId" clId="{4923DD10-93B7-4790-B71A-DDE07B1F8E78}" dt="2020-11-11T14:58:28.573" v="974" actId="478"/>
          <ac:cxnSpMkLst>
            <pc:docMk/>
            <pc:sldMk cId="2627455887" sldId="2076138797"/>
            <ac:cxnSpMk id="187" creationId="{D524555C-1CE1-43F5-A011-5FBDD0019B95}"/>
          </ac:cxnSpMkLst>
        </pc:cxnChg>
        <pc:cxnChg chg="add mod">
          <ac:chgData name="Pantelis Apostolidis" userId="a35af6b8787c5afa" providerId="LiveId" clId="{4923DD10-93B7-4790-B71A-DDE07B1F8E78}" dt="2020-11-11T14:58:47.230" v="978" actId="207"/>
          <ac:cxnSpMkLst>
            <pc:docMk/>
            <pc:sldMk cId="2627455887" sldId="2076138797"/>
            <ac:cxnSpMk id="253" creationId="{E069098B-322F-466B-8955-5F13FAEE5C7E}"/>
          </ac:cxnSpMkLst>
        </pc:cxnChg>
        <pc:cxnChg chg="add mod">
          <ac:chgData name="Pantelis Apostolidis" userId="a35af6b8787c5afa" providerId="LiveId" clId="{4923DD10-93B7-4790-B71A-DDE07B1F8E78}" dt="2020-11-11T14:58:47.230" v="978" actId="207"/>
          <ac:cxnSpMkLst>
            <pc:docMk/>
            <pc:sldMk cId="2627455887" sldId="2076138797"/>
            <ac:cxnSpMk id="256" creationId="{51939CC0-D47A-408F-849D-D44A023D02FF}"/>
          </ac:cxnSpMkLst>
        </pc:cxnChg>
        <pc:cxnChg chg="add mod">
          <ac:chgData name="Pantelis Apostolidis" userId="a35af6b8787c5afa" providerId="LiveId" clId="{4923DD10-93B7-4790-B71A-DDE07B1F8E78}" dt="2020-11-11T14:58:47.230" v="978" actId="207"/>
          <ac:cxnSpMkLst>
            <pc:docMk/>
            <pc:sldMk cId="2627455887" sldId="2076138797"/>
            <ac:cxnSpMk id="273" creationId="{8FF560F7-2F00-46B0-AE68-DF9BF72BBEDC}"/>
          </ac:cxnSpMkLst>
        </pc:cxnChg>
        <pc:cxnChg chg="add mod">
          <ac:chgData name="Pantelis Apostolidis" userId="a35af6b8787c5afa" providerId="LiveId" clId="{4923DD10-93B7-4790-B71A-DDE07B1F8E78}" dt="2020-11-11T14:58:47.230" v="978" actId="207"/>
          <ac:cxnSpMkLst>
            <pc:docMk/>
            <pc:sldMk cId="2627455887" sldId="2076138797"/>
            <ac:cxnSpMk id="274" creationId="{464319AF-44CF-4861-84F9-BFC019572CA6}"/>
          </ac:cxnSpMkLst>
        </pc:cxnChg>
        <pc:cxnChg chg="add mod">
          <ac:chgData name="Pantelis Apostolidis" userId="a35af6b8787c5afa" providerId="LiveId" clId="{4923DD10-93B7-4790-B71A-DDE07B1F8E78}" dt="2020-11-11T14:58:47.230" v="978" actId="207"/>
          <ac:cxnSpMkLst>
            <pc:docMk/>
            <pc:sldMk cId="2627455887" sldId="2076138797"/>
            <ac:cxnSpMk id="275" creationId="{1E7C703D-1250-44B4-B115-5411EC9F143F}"/>
          </ac:cxnSpMkLst>
        </pc:cxnChg>
      </pc:sldChg>
      <pc:sldChg chg="new del">
        <pc:chgData name="Pantelis Apostolidis" userId="a35af6b8787c5afa" providerId="LiveId" clId="{4923DD10-93B7-4790-B71A-DDE07B1F8E78}" dt="2020-11-11T15:00:59.509" v="989" actId="680"/>
        <pc:sldMkLst>
          <pc:docMk/>
          <pc:sldMk cId="1170334341" sldId="2076138798"/>
        </pc:sldMkLst>
      </pc:sldChg>
      <pc:sldChg chg="addSp delSp modSp add mod ord delAnim">
        <pc:chgData name="Pantelis Apostolidis" userId="a35af6b8787c5afa" providerId="LiveId" clId="{4923DD10-93B7-4790-B71A-DDE07B1F8E78}" dt="2020-11-11T15:03:05.357" v="1009"/>
        <pc:sldMkLst>
          <pc:docMk/>
          <pc:sldMk cId="1974031619" sldId="2076138798"/>
        </pc:sldMkLst>
        <pc:spChg chg="add mod">
          <ac:chgData name="Pantelis Apostolidis" userId="a35af6b8787c5afa" providerId="LiveId" clId="{4923DD10-93B7-4790-B71A-DDE07B1F8E78}" dt="2020-11-11T15:02:41.974" v="1005" actId="207"/>
          <ac:spMkLst>
            <pc:docMk/>
            <pc:sldMk cId="1974031619" sldId="2076138798"/>
            <ac:spMk id="5" creationId="{5485D685-EA1F-49A2-A96E-5B332B7DCEDD}"/>
          </ac:spMkLst>
        </pc:spChg>
        <pc:spChg chg="add">
          <ac:chgData name="Pantelis Apostolidis" userId="a35af6b8787c5afa" providerId="LiveId" clId="{4923DD10-93B7-4790-B71A-DDE07B1F8E78}" dt="2020-11-11T15:01:05.415" v="992" actId="22"/>
          <ac:spMkLst>
            <pc:docMk/>
            <pc:sldMk cId="1974031619" sldId="2076138798"/>
            <ac:spMk id="6" creationId="{DE2DC11A-BB9D-44DD-AE39-57679C9BEF3F}"/>
          </ac:spMkLst>
        </pc:spChg>
        <pc:spChg chg="del">
          <ac:chgData name="Pantelis Apostolidis" userId="a35af6b8787c5afa" providerId="LiveId" clId="{4923DD10-93B7-4790-B71A-DDE07B1F8E78}" dt="2020-11-11T15:01:04.927" v="991" actId="478"/>
          <ac:spMkLst>
            <pc:docMk/>
            <pc:sldMk cId="1974031619" sldId="2076138798"/>
            <ac:spMk id="9" creationId="{EDE5A2CE-607E-4FCF-9203-F6D68ADD1D4C}"/>
          </ac:spMkLst>
        </pc:spChg>
        <pc:spChg chg="del">
          <ac:chgData name="Pantelis Apostolidis" userId="a35af6b8787c5afa" providerId="LiveId" clId="{4923DD10-93B7-4790-B71A-DDE07B1F8E78}" dt="2020-11-11T15:01:04.927" v="991" actId="478"/>
          <ac:spMkLst>
            <pc:docMk/>
            <pc:sldMk cId="1974031619" sldId="2076138798"/>
            <ac:spMk id="12" creationId="{19FAB381-C0CB-4A6B-B264-DF33E8804D71}"/>
          </ac:spMkLst>
        </pc:spChg>
        <pc:picChg chg="add del">
          <ac:chgData name="Pantelis Apostolidis" userId="a35af6b8787c5afa" providerId="LiveId" clId="{4923DD10-93B7-4790-B71A-DDE07B1F8E78}" dt="2020-11-11T15:01:11.662" v="994" actId="478"/>
          <ac:picMkLst>
            <pc:docMk/>
            <pc:sldMk cId="1974031619" sldId="2076138798"/>
            <ac:picMk id="8" creationId="{398FC8B8-F0F6-40CE-9922-D9027EF9CE43}"/>
          </ac:picMkLst>
        </pc:picChg>
        <pc:picChg chg="del">
          <ac:chgData name="Pantelis Apostolidis" userId="a35af6b8787c5afa" providerId="LiveId" clId="{4923DD10-93B7-4790-B71A-DDE07B1F8E78}" dt="2020-11-11T15:01:04.927" v="991" actId="478"/>
          <ac:picMkLst>
            <pc:docMk/>
            <pc:sldMk cId="1974031619" sldId="2076138798"/>
            <ac:picMk id="13" creationId="{D7C40D1D-BE68-4EFC-AE04-F16E335DC44A}"/>
          </ac:picMkLst>
        </pc:picChg>
        <pc:picChg chg="add mod">
          <ac:chgData name="Pantelis Apostolidis" userId="a35af6b8787c5afa" providerId="LiveId" clId="{4923DD10-93B7-4790-B71A-DDE07B1F8E78}" dt="2020-11-11T15:01:55.665" v="998" actId="14100"/>
          <ac:picMkLst>
            <pc:docMk/>
            <pc:sldMk cId="1974031619" sldId="2076138798"/>
            <ac:picMk id="16" creationId="{EF3CC20F-D438-46EB-9AAC-5500855866D3}"/>
          </ac:picMkLst>
        </pc:picChg>
      </pc:sldChg>
    </pc:docChg>
  </pc:docChgLst>
  <pc:docChgLst>
    <pc:chgData name="Michail Angelos Chagkar" userId="e1b85095d6953db9" providerId="Windows Live" clId="Web-{215706C1-28DB-46CF-BE11-7EC53BB05CC1}"/>
    <pc:docChg chg="modSld">
      <pc:chgData name="Michail Angelos Chagkar" userId="e1b85095d6953db9" providerId="Windows Live" clId="Web-{215706C1-28DB-46CF-BE11-7EC53BB05CC1}" dt="2020-11-10T15:43:01.744" v="7" actId="20577"/>
      <pc:docMkLst>
        <pc:docMk/>
      </pc:docMkLst>
      <pc:sldChg chg="modSp">
        <pc:chgData name="Michail Angelos Chagkar" userId="e1b85095d6953db9" providerId="Windows Live" clId="Web-{215706C1-28DB-46CF-BE11-7EC53BB05CC1}" dt="2020-11-10T15:42:33.571" v="2" actId="20577"/>
        <pc:sldMkLst>
          <pc:docMk/>
          <pc:sldMk cId="1064797324" sldId="2076137233"/>
        </pc:sldMkLst>
        <pc:spChg chg="mod">
          <ac:chgData name="Michail Angelos Chagkar" userId="e1b85095d6953db9" providerId="Windows Live" clId="Web-{215706C1-28DB-46CF-BE11-7EC53BB05CC1}" dt="2020-11-10T15:42:33.571" v="2" actId="20577"/>
          <ac:spMkLst>
            <pc:docMk/>
            <pc:sldMk cId="1064797324" sldId="2076137233"/>
            <ac:spMk id="10" creationId="{CF3667E7-74B5-4335-B7C2-BCA427967199}"/>
          </ac:spMkLst>
        </pc:spChg>
      </pc:sldChg>
      <pc:sldChg chg="modSp">
        <pc:chgData name="Michail Angelos Chagkar" userId="e1b85095d6953db9" providerId="Windows Live" clId="Web-{215706C1-28DB-46CF-BE11-7EC53BB05CC1}" dt="2020-11-10T15:43:01.744" v="6" actId="20577"/>
        <pc:sldMkLst>
          <pc:docMk/>
          <pc:sldMk cId="1164620586" sldId="2076137236"/>
        </pc:sldMkLst>
        <pc:spChg chg="mod">
          <ac:chgData name="Michail Angelos Chagkar" userId="e1b85095d6953db9" providerId="Windows Live" clId="Web-{215706C1-28DB-46CF-BE11-7EC53BB05CC1}" dt="2020-11-10T15:43:01.744" v="6" actId="20577"/>
          <ac:spMkLst>
            <pc:docMk/>
            <pc:sldMk cId="1164620586" sldId="2076137236"/>
            <ac:spMk id="27" creationId="{C8DDC9F0-2718-4C25-AF48-273AC4321F99}"/>
          </ac:spMkLst>
        </pc:spChg>
      </pc:sldChg>
    </pc:docChg>
  </pc:docChgLst>
  <pc:docChgLst>
    <pc:chgData name="Sophie Chanialaki" userId="0a6e5fedad912a50" providerId="Windows Live" clId="Web-{AEB3129C-A9F6-4CA4-B933-F8CF8E947A49}"/>
    <pc:docChg chg="modSld">
      <pc:chgData name="Sophie Chanialaki" userId="0a6e5fedad912a50" providerId="Windows Live" clId="Web-{AEB3129C-A9F6-4CA4-B933-F8CF8E947A49}" dt="2020-11-10T18:15:03.272" v="57" actId="14100"/>
      <pc:docMkLst>
        <pc:docMk/>
      </pc:docMkLst>
      <pc:sldChg chg="modSp">
        <pc:chgData name="Sophie Chanialaki" userId="0a6e5fedad912a50" providerId="Windows Live" clId="Web-{AEB3129C-A9F6-4CA4-B933-F8CF8E947A49}" dt="2020-11-10T17:57:50.895" v="7" actId="20577"/>
        <pc:sldMkLst>
          <pc:docMk/>
          <pc:sldMk cId="1064797324" sldId="2076137233"/>
        </pc:sldMkLst>
        <pc:spChg chg="mod">
          <ac:chgData name="Sophie Chanialaki" userId="0a6e5fedad912a50" providerId="Windows Live" clId="Web-{AEB3129C-A9F6-4CA4-B933-F8CF8E947A49}" dt="2020-11-10T17:57:50.895" v="7" actId="20577"/>
          <ac:spMkLst>
            <pc:docMk/>
            <pc:sldMk cId="1064797324" sldId="2076137233"/>
            <ac:spMk id="10" creationId="{CF3667E7-74B5-4335-B7C2-BCA427967199}"/>
          </ac:spMkLst>
        </pc:spChg>
      </pc:sldChg>
      <pc:sldChg chg="addSp">
        <pc:chgData name="Sophie Chanialaki" userId="0a6e5fedad912a50" providerId="Windows Live" clId="Web-{AEB3129C-A9F6-4CA4-B933-F8CF8E947A49}" dt="2020-11-10T17:57:27.052" v="0"/>
        <pc:sldMkLst>
          <pc:docMk/>
          <pc:sldMk cId="1831793393" sldId="2076137237"/>
        </pc:sldMkLst>
        <pc:picChg chg="add">
          <ac:chgData name="Sophie Chanialaki" userId="0a6e5fedad912a50" providerId="Windows Live" clId="Web-{AEB3129C-A9F6-4CA4-B933-F8CF8E947A49}" dt="2020-11-10T17:57:27.052" v="0"/>
          <ac:picMkLst>
            <pc:docMk/>
            <pc:sldMk cId="1831793393" sldId="2076137237"/>
            <ac:picMk id="3" creationId="{5EE311BE-B840-4053-BEF4-B2DC41547764}"/>
          </ac:picMkLst>
        </pc:picChg>
      </pc:sldChg>
      <pc:sldChg chg="modSp">
        <pc:chgData name="Sophie Chanialaki" userId="0a6e5fedad912a50" providerId="Windows Live" clId="Web-{AEB3129C-A9F6-4CA4-B933-F8CF8E947A49}" dt="2020-11-10T18:15:03.272" v="57" actId="14100"/>
        <pc:sldMkLst>
          <pc:docMk/>
          <pc:sldMk cId="2074372142" sldId="2076137248"/>
        </pc:sldMkLst>
        <pc:spChg chg="mod">
          <ac:chgData name="Sophie Chanialaki" userId="0a6e5fedad912a50" providerId="Windows Live" clId="Web-{AEB3129C-A9F6-4CA4-B933-F8CF8E947A49}" dt="2020-11-10T18:14:21.225" v="48" actId="20577"/>
          <ac:spMkLst>
            <pc:docMk/>
            <pc:sldMk cId="2074372142" sldId="2076137248"/>
            <ac:spMk id="5" creationId="{40036E7A-07F7-4E67-9F6D-85E79887E2DC}"/>
          </ac:spMkLst>
        </pc:spChg>
        <pc:spChg chg="mod">
          <ac:chgData name="Sophie Chanialaki" userId="0a6e5fedad912a50" providerId="Windows Live" clId="Web-{AEB3129C-A9F6-4CA4-B933-F8CF8E947A49}" dt="2020-11-10T18:14:37.991" v="54" actId="1076"/>
          <ac:spMkLst>
            <pc:docMk/>
            <pc:sldMk cId="2074372142" sldId="2076137248"/>
            <ac:spMk id="23" creationId="{78E70C2B-EA5C-4976-91C4-32D1F15560BF}"/>
          </ac:spMkLst>
        </pc:spChg>
        <pc:cxnChg chg="mod">
          <ac:chgData name="Sophie Chanialaki" userId="0a6e5fedad912a50" providerId="Windows Live" clId="Web-{AEB3129C-A9F6-4CA4-B933-F8CF8E947A49}" dt="2020-11-10T18:14:56.584" v="56" actId="14100"/>
          <ac:cxnSpMkLst>
            <pc:docMk/>
            <pc:sldMk cId="2074372142" sldId="2076137248"/>
            <ac:cxnSpMk id="154" creationId="{4A91DE45-0A33-457C-BAB9-D023CC907A95}"/>
          </ac:cxnSpMkLst>
        </pc:cxnChg>
        <pc:cxnChg chg="mod">
          <ac:chgData name="Sophie Chanialaki" userId="0a6e5fedad912a50" providerId="Windows Live" clId="Web-{AEB3129C-A9F6-4CA4-B933-F8CF8E947A49}" dt="2020-11-10T18:15:03.272" v="57" actId="14100"/>
          <ac:cxnSpMkLst>
            <pc:docMk/>
            <pc:sldMk cId="2074372142" sldId="2076137248"/>
            <ac:cxnSpMk id="188" creationId="{0F3B6620-46E9-44AE-AB0A-BB7C72FD3537}"/>
          </ac:cxnSpMkLst>
        </pc:cxnChg>
      </pc:sldChg>
    </pc:docChg>
  </pc:docChgLst>
  <pc:docChgLst>
    <pc:chgData name="Vassilis Ioannidis" userId="89d4117faef10b82" providerId="Windows Live" clId="Web-{1A25BA20-2D45-44F0-BD77-274869AC74E2}"/>
    <pc:docChg chg="modSld">
      <pc:chgData name="Vassilis Ioannidis" userId="89d4117faef10b82" providerId="Windows Live" clId="Web-{1A25BA20-2D45-44F0-BD77-274869AC74E2}" dt="2020-11-10T22:27:41.177" v="18" actId="1076"/>
      <pc:docMkLst>
        <pc:docMk/>
      </pc:docMkLst>
      <pc:sldChg chg="modSp">
        <pc:chgData name="Vassilis Ioannidis" userId="89d4117faef10b82" providerId="Windows Live" clId="Web-{1A25BA20-2D45-44F0-BD77-274869AC74E2}" dt="2020-11-10T22:27:41.177" v="18" actId="1076"/>
        <pc:sldMkLst>
          <pc:docMk/>
          <pc:sldMk cId="770683212" sldId="2076137245"/>
        </pc:sldMkLst>
        <pc:spChg chg="mod">
          <ac:chgData name="Vassilis Ioannidis" userId="89d4117faef10b82" providerId="Windows Live" clId="Web-{1A25BA20-2D45-44F0-BD77-274869AC74E2}" dt="2020-11-10T22:27:26.161" v="9" actId="1076"/>
          <ac:spMkLst>
            <pc:docMk/>
            <pc:sldMk cId="770683212" sldId="2076137245"/>
            <ac:spMk id="271" creationId="{334136EF-294F-4084-B6FF-B6FD21C58CED}"/>
          </ac:spMkLst>
        </pc:spChg>
        <pc:spChg chg="mod">
          <ac:chgData name="Vassilis Ioannidis" userId="89d4117faef10b82" providerId="Windows Live" clId="Web-{1A25BA20-2D45-44F0-BD77-274869AC74E2}" dt="2020-11-10T22:27:26.177" v="10" actId="1076"/>
          <ac:spMkLst>
            <pc:docMk/>
            <pc:sldMk cId="770683212" sldId="2076137245"/>
            <ac:spMk id="273" creationId="{F5D5A8CB-389D-4114-98E8-45A15986CCD4}"/>
          </ac:spMkLst>
        </pc:spChg>
        <pc:picChg chg="mod">
          <ac:chgData name="Vassilis Ioannidis" userId="89d4117faef10b82" providerId="Windows Live" clId="Web-{1A25BA20-2D45-44F0-BD77-274869AC74E2}" dt="2020-11-10T22:27:37.177" v="16" actId="1076"/>
          <ac:picMkLst>
            <pc:docMk/>
            <pc:sldMk cId="770683212" sldId="2076137245"/>
            <ac:picMk id="17" creationId="{6999649F-5530-47E2-8A96-8B72236B97F6}"/>
          </ac:picMkLst>
        </pc:picChg>
        <pc:picChg chg="mod">
          <ac:chgData name="Vassilis Ioannidis" userId="89d4117faef10b82" providerId="Windows Live" clId="Web-{1A25BA20-2D45-44F0-BD77-274869AC74E2}" dt="2020-11-10T22:27:41.177" v="18" actId="1076"/>
          <ac:picMkLst>
            <pc:docMk/>
            <pc:sldMk cId="770683212" sldId="2076137245"/>
            <ac:picMk id="19" creationId="{28BA0515-421E-42F6-8B36-AACA72C0BE3E}"/>
          </ac:picMkLst>
        </pc:picChg>
        <pc:cxnChg chg="mod">
          <ac:chgData name="Vassilis Ioannidis" userId="89d4117faef10b82" providerId="Windows Live" clId="Web-{1A25BA20-2D45-44F0-BD77-274869AC74E2}" dt="2020-11-10T22:26:53.380" v="0" actId="1076"/>
          <ac:cxnSpMkLst>
            <pc:docMk/>
            <pc:sldMk cId="770683212" sldId="2076137245"/>
            <ac:cxnSpMk id="275" creationId="{0BE082B5-1BC1-49D4-A921-4894E8DB9748}"/>
          </ac:cxnSpMkLst>
        </pc:cxnChg>
      </pc:sldChg>
    </pc:docChg>
  </pc:docChgLst>
  <pc:docChgLst>
    <pc:chgData name="Michail Angelos Chagkar" userId="e1b85095d6953db9" providerId="LiveId" clId="{F239E45B-BAD6-4F9E-A2E0-41B39D189573}"/>
    <pc:docChg chg="addSld addMainMaster">
      <pc:chgData name="Michail Angelos Chagkar" userId="e1b85095d6953db9" providerId="LiveId" clId="{F239E45B-BAD6-4F9E-A2E0-41B39D189573}" dt="2020-11-11T09:40:20.740" v="0" actId="22"/>
      <pc:docMkLst>
        <pc:docMk/>
      </pc:docMkLst>
      <pc:sldChg chg="add">
        <pc:chgData name="Michail Angelos Chagkar" userId="e1b85095d6953db9" providerId="LiveId" clId="{F239E45B-BAD6-4F9E-A2E0-41B39D189573}" dt="2020-11-11T09:40:20.740" v="0" actId="22"/>
        <pc:sldMkLst>
          <pc:docMk/>
          <pc:sldMk cId="3192412521" sldId="2076137265"/>
        </pc:sldMkLst>
      </pc:sldChg>
      <pc:sldChg chg="add">
        <pc:chgData name="Michail Angelos Chagkar" userId="e1b85095d6953db9" providerId="LiveId" clId="{F239E45B-BAD6-4F9E-A2E0-41B39D189573}" dt="2020-11-11T09:40:20.740" v="0" actId="22"/>
        <pc:sldMkLst>
          <pc:docMk/>
          <pc:sldMk cId="3233709939" sldId="2076138791"/>
        </pc:sldMkLst>
      </pc:sldChg>
      <pc:sldChg chg="add">
        <pc:chgData name="Michail Angelos Chagkar" userId="e1b85095d6953db9" providerId="LiveId" clId="{F239E45B-BAD6-4F9E-A2E0-41B39D189573}" dt="2020-11-11T09:40:20.740" v="0" actId="22"/>
        <pc:sldMkLst>
          <pc:docMk/>
          <pc:sldMk cId="3146862338" sldId="2076138792"/>
        </pc:sldMkLst>
      </pc:sldChg>
      <pc:sldMasterChg chg="add addSldLayout">
        <pc:chgData name="Michail Angelos Chagkar" userId="e1b85095d6953db9" providerId="LiveId" clId="{F239E45B-BAD6-4F9E-A2E0-41B39D189573}" dt="2020-11-11T09:40:20.740" v="0" actId="22"/>
        <pc:sldMasterMkLst>
          <pc:docMk/>
          <pc:sldMasterMk cId="3852015802" sldId="2147484877"/>
        </pc:sldMasterMkLst>
        <pc:sldLayoutChg chg="add">
          <pc:chgData name="Michail Angelos Chagkar" userId="e1b85095d6953db9" providerId="LiveId" clId="{F239E45B-BAD6-4F9E-A2E0-41B39D189573}" dt="2020-11-11T09:40:20.740" v="0" actId="22"/>
          <pc:sldLayoutMkLst>
            <pc:docMk/>
            <pc:sldMasterMk cId="3852015802" sldId="2147484877"/>
            <pc:sldLayoutMk cId="2334073393" sldId="2147484881"/>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745884768" sldId="2147484882"/>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160410916" sldId="2147484883"/>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687298653" sldId="214748488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308863613" sldId="2147484887"/>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841903408" sldId="214748488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373771252" sldId="214748488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626824655" sldId="2147484890"/>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664499213" sldId="2147484894"/>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000833516" sldId="2147484895"/>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339792509" sldId="214748489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990238365" sldId="2147484897"/>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263204189" sldId="214748489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798335702" sldId="2147484900"/>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283456405" sldId="2147484901"/>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927896387" sldId="2147484903"/>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052011659" sldId="2147484904"/>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89316837" sldId="2147484905"/>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776484963" sldId="214748490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413689106" sldId="214748490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269212997" sldId="214748490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930667912" sldId="2147484912"/>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352525178" sldId="2147484913"/>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123383375" sldId="214748492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354863440" sldId="214748492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266381074" sldId="2147484930"/>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281099388" sldId="214748493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256580782" sldId="2147484941"/>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478095592" sldId="2147484972"/>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78229847" sldId="2147484973"/>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410314181" sldId="2147484974"/>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847600841" sldId="214748497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708912840" sldId="214748497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324475581" sldId="2147484980"/>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574098496" sldId="214748498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162492186" sldId="214748498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964850445" sldId="2147484990"/>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177668458" sldId="2147484991"/>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149009390" sldId="2147484992"/>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521108364" sldId="214748499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1751651272" sldId="2147485089"/>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529083589" sldId="2147485117"/>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543439359" sldId="2147494316"/>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543439359" sldId="2147494317"/>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2354118045" sldId="2147494318"/>
          </pc:sldLayoutMkLst>
        </pc:sldLayoutChg>
        <pc:sldLayoutChg chg="add">
          <pc:chgData name="Michail Angelos Chagkar" userId="e1b85095d6953db9" providerId="LiveId" clId="{F239E45B-BAD6-4F9E-A2E0-41B39D189573}" dt="2020-11-11T09:40:20.740" v="0" actId="22"/>
          <pc:sldLayoutMkLst>
            <pc:docMk/>
            <pc:sldMasterMk cId="3852015802" sldId="2147484877"/>
            <pc:sldLayoutMk cId="3492633835" sldId="2147494319"/>
          </pc:sldLayoutMkLst>
        </pc:sldLayoutChg>
      </pc:sldMasterChg>
    </pc:docChg>
  </pc:docChgLst>
  <pc:docChgLst>
    <pc:chgData name="Vassilis Ioannidis" userId="89d4117faef10b82" providerId="Windows Live" clId="Web-{FD2167FD-AB2E-4C40-9AA5-C43571E49BAC}"/>
    <pc:docChg chg="addSld delSld modSld">
      <pc:chgData name="Vassilis Ioannidis" userId="89d4117faef10b82" providerId="Windows Live" clId="Web-{FD2167FD-AB2E-4C40-9AA5-C43571E49BAC}" dt="2020-11-10T22:59:33.601" v="358"/>
      <pc:docMkLst>
        <pc:docMk/>
      </pc:docMkLst>
      <pc:sldChg chg="addSp delSp modSp">
        <pc:chgData name="Vassilis Ioannidis" userId="89d4117faef10b82" providerId="Windows Live" clId="Web-{FD2167FD-AB2E-4C40-9AA5-C43571E49BAC}" dt="2020-11-10T22:59:33.601" v="358"/>
        <pc:sldMkLst>
          <pc:docMk/>
          <pc:sldMk cId="2423335139" sldId="2076137240"/>
        </pc:sldMkLst>
        <pc:spChg chg="mod">
          <ac:chgData name="Vassilis Ioannidis" userId="89d4117faef10b82" providerId="Windows Live" clId="Web-{FD2167FD-AB2E-4C40-9AA5-C43571E49BAC}" dt="2020-11-10T22:53:10.787" v="286" actId="1076"/>
          <ac:spMkLst>
            <pc:docMk/>
            <pc:sldMk cId="2423335139" sldId="2076137240"/>
            <ac:spMk id="9" creationId="{1D293D91-1D0B-41D2-98E5-8ADF77091D85}"/>
          </ac:spMkLst>
        </pc:spChg>
        <pc:spChg chg="add del mod">
          <ac:chgData name="Vassilis Ioannidis" userId="89d4117faef10b82" providerId="Windows Live" clId="Web-{FD2167FD-AB2E-4C40-9AA5-C43571E49BAC}" dt="2020-11-10T22:45:55.098" v="202"/>
          <ac:spMkLst>
            <pc:docMk/>
            <pc:sldMk cId="2423335139" sldId="2076137240"/>
            <ac:spMk id="10" creationId="{F1BE2CFC-2882-48CA-83FB-739302292621}"/>
          </ac:spMkLst>
        </pc:spChg>
        <pc:spChg chg="add mod">
          <ac:chgData name="Vassilis Ioannidis" userId="89d4117faef10b82" providerId="Windows Live" clId="Web-{FD2167FD-AB2E-4C40-9AA5-C43571E49BAC}" dt="2020-11-10T22:53:17.459" v="331" actId="1076"/>
          <ac:spMkLst>
            <pc:docMk/>
            <pc:sldMk cId="2423335139" sldId="2076137240"/>
            <ac:spMk id="11" creationId="{27E863EC-223A-43D3-86B9-6D01CACD4EC8}"/>
          </ac:spMkLst>
        </pc:spChg>
        <pc:spChg chg="add del mod">
          <ac:chgData name="Vassilis Ioannidis" userId="89d4117faef10b82" providerId="Windows Live" clId="Web-{FD2167FD-AB2E-4C40-9AA5-C43571E49BAC}" dt="2020-11-10T22:45:56.864" v="203"/>
          <ac:spMkLst>
            <pc:docMk/>
            <pc:sldMk cId="2423335139" sldId="2076137240"/>
            <ac:spMk id="12" creationId="{F1E63DEF-F60E-4CE6-89EA-4673F9D41B59}"/>
          </ac:spMkLst>
        </pc:spChg>
        <pc:spChg chg="add del mod">
          <ac:chgData name="Vassilis Ioannidis" userId="89d4117faef10b82" providerId="Windows Live" clId="Web-{FD2167FD-AB2E-4C40-9AA5-C43571E49BAC}" dt="2020-11-10T22:53:11.990" v="328" actId="1076"/>
          <ac:spMkLst>
            <pc:docMk/>
            <pc:sldMk cId="2423335139" sldId="2076137240"/>
            <ac:spMk id="13" creationId="{02DD3147-DAF1-4F8F-8E55-09F2CD757A45}"/>
          </ac:spMkLst>
        </pc:spChg>
        <pc:spChg chg="add mod">
          <ac:chgData name="Vassilis Ioannidis" userId="89d4117faef10b82" providerId="Windows Live" clId="Web-{FD2167FD-AB2E-4C40-9AA5-C43571E49BAC}" dt="2020-11-10T22:53:12.022" v="329" actId="1076"/>
          <ac:spMkLst>
            <pc:docMk/>
            <pc:sldMk cId="2423335139" sldId="2076137240"/>
            <ac:spMk id="14" creationId="{6410780D-14D4-4A6E-BCD4-ADFFD0F1318B}"/>
          </ac:spMkLst>
        </pc:spChg>
        <pc:spChg chg="add mod">
          <ac:chgData name="Vassilis Ioannidis" userId="89d4117faef10b82" providerId="Windows Live" clId="Web-{FD2167FD-AB2E-4C40-9AA5-C43571E49BAC}" dt="2020-11-10T22:53:12.037" v="330" actId="1076"/>
          <ac:spMkLst>
            <pc:docMk/>
            <pc:sldMk cId="2423335139" sldId="2076137240"/>
            <ac:spMk id="15" creationId="{C6953237-96AB-4EBB-A977-B6D60FEE1E79}"/>
          </ac:spMkLst>
        </pc:spChg>
        <pc:spChg chg="add mod">
          <ac:chgData name="Vassilis Ioannidis" userId="89d4117faef10b82" providerId="Windows Live" clId="Web-{FD2167FD-AB2E-4C40-9AA5-C43571E49BAC}" dt="2020-11-10T22:59:33.601" v="358"/>
          <ac:spMkLst>
            <pc:docMk/>
            <pc:sldMk cId="2423335139" sldId="2076137240"/>
            <ac:spMk id="22" creationId="{3C188B31-907E-47DB-910B-2ED2E130628C}"/>
          </ac:spMkLst>
        </pc:spChg>
        <pc:spChg chg="mod">
          <ac:chgData name="Vassilis Ioannidis" userId="89d4117faef10b82" providerId="Windows Live" clId="Web-{FD2167FD-AB2E-4C40-9AA5-C43571E49BAC}" dt="2020-11-10T22:53:10.819" v="287" actId="1076"/>
          <ac:spMkLst>
            <pc:docMk/>
            <pc:sldMk cId="2423335139" sldId="2076137240"/>
            <ac:spMk id="74" creationId="{8C42920F-8710-4A8C-B806-B9E75BFF9EFC}"/>
          </ac:spMkLst>
        </pc:spChg>
        <pc:spChg chg="mod">
          <ac:chgData name="Vassilis Ioannidis" userId="89d4117faef10b82" providerId="Windows Live" clId="Web-{FD2167FD-AB2E-4C40-9AA5-C43571E49BAC}" dt="2020-11-10T22:53:10.850" v="288" actId="1076"/>
          <ac:spMkLst>
            <pc:docMk/>
            <pc:sldMk cId="2423335139" sldId="2076137240"/>
            <ac:spMk id="130" creationId="{FCE0F37B-0715-48D5-8BC2-F5B014B0C076}"/>
          </ac:spMkLst>
        </pc:spChg>
        <pc:spChg chg="mod">
          <ac:chgData name="Vassilis Ioannidis" userId="89d4117faef10b82" providerId="Windows Live" clId="Web-{FD2167FD-AB2E-4C40-9AA5-C43571E49BAC}" dt="2020-11-10T22:53:10.881" v="289" actId="1076"/>
          <ac:spMkLst>
            <pc:docMk/>
            <pc:sldMk cId="2423335139" sldId="2076137240"/>
            <ac:spMk id="134" creationId="{1A609A9F-1691-49B2-93D8-E30314EF7DB0}"/>
          </ac:spMkLst>
        </pc:spChg>
        <pc:spChg chg="mod">
          <ac:chgData name="Vassilis Ioannidis" userId="89d4117faef10b82" providerId="Windows Live" clId="Web-{FD2167FD-AB2E-4C40-9AA5-C43571E49BAC}" dt="2020-11-10T22:53:10.897" v="290" actId="1076"/>
          <ac:spMkLst>
            <pc:docMk/>
            <pc:sldMk cId="2423335139" sldId="2076137240"/>
            <ac:spMk id="140" creationId="{64B8031F-F5AF-482F-87E0-8F12C9C115D9}"/>
          </ac:spMkLst>
        </pc:spChg>
        <pc:spChg chg="mod">
          <ac:chgData name="Vassilis Ioannidis" userId="89d4117faef10b82" providerId="Windows Live" clId="Web-{FD2167FD-AB2E-4C40-9AA5-C43571E49BAC}" dt="2020-11-10T22:53:10.928" v="291" actId="1076"/>
          <ac:spMkLst>
            <pc:docMk/>
            <pc:sldMk cId="2423335139" sldId="2076137240"/>
            <ac:spMk id="150" creationId="{EAACCA4C-5127-4CB4-BAE2-E7FB0A0E6419}"/>
          </ac:spMkLst>
        </pc:spChg>
        <pc:spChg chg="mod">
          <ac:chgData name="Vassilis Ioannidis" userId="89d4117faef10b82" providerId="Windows Live" clId="Web-{FD2167FD-AB2E-4C40-9AA5-C43571E49BAC}" dt="2020-11-10T22:53:11.053" v="296" actId="1076"/>
          <ac:spMkLst>
            <pc:docMk/>
            <pc:sldMk cId="2423335139" sldId="2076137240"/>
            <ac:spMk id="161" creationId="{B63DDA0C-50F2-4ECF-970C-4AF6D450A856}"/>
          </ac:spMkLst>
        </pc:spChg>
        <pc:spChg chg="mod">
          <ac:chgData name="Vassilis Ioannidis" userId="89d4117faef10b82" providerId="Windows Live" clId="Web-{FD2167FD-AB2E-4C40-9AA5-C43571E49BAC}" dt="2020-11-10T22:53:11.006" v="294" actId="1076"/>
          <ac:spMkLst>
            <pc:docMk/>
            <pc:sldMk cId="2423335139" sldId="2076137240"/>
            <ac:spMk id="167" creationId="{9108D8E5-3A6E-44ED-BA43-D4BA1C1424A9}"/>
          </ac:spMkLst>
        </pc:spChg>
        <pc:spChg chg="mod">
          <ac:chgData name="Vassilis Ioannidis" userId="89d4117faef10b82" providerId="Windows Live" clId="Web-{FD2167FD-AB2E-4C40-9AA5-C43571E49BAC}" dt="2020-11-10T22:53:11.084" v="297" actId="1076"/>
          <ac:spMkLst>
            <pc:docMk/>
            <pc:sldMk cId="2423335139" sldId="2076137240"/>
            <ac:spMk id="187" creationId="{9B4DC509-AF4D-4F3A-AF08-89ABC46003CC}"/>
          </ac:spMkLst>
        </pc:spChg>
        <pc:spChg chg="mod">
          <ac:chgData name="Vassilis Ioannidis" userId="89d4117faef10b82" providerId="Windows Live" clId="Web-{FD2167FD-AB2E-4C40-9AA5-C43571E49BAC}" dt="2020-11-10T22:53:11.240" v="303" actId="1076"/>
          <ac:spMkLst>
            <pc:docMk/>
            <pc:sldMk cId="2423335139" sldId="2076137240"/>
            <ac:spMk id="195" creationId="{556C09FF-0FB2-40CD-BD37-12CA7E9EDE37}"/>
          </ac:spMkLst>
        </pc:spChg>
        <pc:spChg chg="mod">
          <ac:chgData name="Vassilis Ioannidis" userId="89d4117faef10b82" providerId="Windows Live" clId="Web-{FD2167FD-AB2E-4C40-9AA5-C43571E49BAC}" dt="2020-11-10T22:53:11.381" v="308" actId="1076"/>
          <ac:spMkLst>
            <pc:docMk/>
            <pc:sldMk cId="2423335139" sldId="2076137240"/>
            <ac:spMk id="197" creationId="{44E8975E-AA26-49C6-8E3D-AAC4F76BD5EB}"/>
          </ac:spMkLst>
        </pc:spChg>
        <pc:spChg chg="mod">
          <ac:chgData name="Vassilis Ioannidis" userId="89d4117faef10b82" providerId="Windows Live" clId="Web-{FD2167FD-AB2E-4C40-9AA5-C43571E49BAC}" dt="2020-11-10T22:53:11.162" v="300" actId="1076"/>
          <ac:spMkLst>
            <pc:docMk/>
            <pc:sldMk cId="2423335139" sldId="2076137240"/>
            <ac:spMk id="200" creationId="{BDFA4CB6-6947-4420-B9CF-484A2FB220D6}"/>
          </ac:spMkLst>
        </pc:spChg>
        <pc:spChg chg="mod">
          <ac:chgData name="Vassilis Ioannidis" userId="89d4117faef10b82" providerId="Windows Live" clId="Web-{FD2167FD-AB2E-4C40-9AA5-C43571E49BAC}" dt="2020-11-10T22:53:11.194" v="301" actId="1076"/>
          <ac:spMkLst>
            <pc:docMk/>
            <pc:sldMk cId="2423335139" sldId="2076137240"/>
            <ac:spMk id="202" creationId="{F6725AFC-B0BF-45CF-81A5-B817EEA4AB64}"/>
          </ac:spMkLst>
        </pc:spChg>
        <pc:spChg chg="mod">
          <ac:chgData name="Vassilis Ioannidis" userId="89d4117faef10b82" providerId="Windows Live" clId="Web-{FD2167FD-AB2E-4C40-9AA5-C43571E49BAC}" dt="2020-11-10T22:53:11.365" v="307" actId="1076"/>
          <ac:spMkLst>
            <pc:docMk/>
            <pc:sldMk cId="2423335139" sldId="2076137240"/>
            <ac:spMk id="228" creationId="{BC9FBBFB-10BE-4219-8808-3ADAC23970E4}"/>
          </ac:spMkLst>
        </pc:spChg>
        <pc:spChg chg="mod">
          <ac:chgData name="Vassilis Ioannidis" userId="89d4117faef10b82" providerId="Windows Live" clId="Web-{FD2167FD-AB2E-4C40-9AA5-C43571E49BAC}" dt="2020-11-10T22:53:11.428" v="310" actId="1076"/>
          <ac:spMkLst>
            <pc:docMk/>
            <pc:sldMk cId="2423335139" sldId="2076137240"/>
            <ac:spMk id="232" creationId="{76C83D9C-056B-42CA-985B-29728021187A}"/>
          </ac:spMkLst>
        </pc:spChg>
        <pc:spChg chg="mod">
          <ac:chgData name="Vassilis Ioannidis" userId="89d4117faef10b82" providerId="Windows Live" clId="Web-{FD2167FD-AB2E-4C40-9AA5-C43571E49BAC}" dt="2020-11-10T22:53:11.631" v="316" actId="1076"/>
          <ac:spMkLst>
            <pc:docMk/>
            <pc:sldMk cId="2423335139" sldId="2076137240"/>
            <ac:spMk id="239" creationId="{C0E68A2D-E225-4AA8-9EB2-8BE8C74C0F0C}"/>
          </ac:spMkLst>
        </pc:spChg>
        <pc:spChg chg="mod">
          <ac:chgData name="Vassilis Ioannidis" userId="89d4117faef10b82" providerId="Windows Live" clId="Web-{FD2167FD-AB2E-4C40-9AA5-C43571E49BAC}" dt="2020-11-10T22:53:11.569" v="314" actId="1076"/>
          <ac:spMkLst>
            <pc:docMk/>
            <pc:sldMk cId="2423335139" sldId="2076137240"/>
            <ac:spMk id="241" creationId="{E9066D4C-F1AE-4F2C-8980-AF14E876F77A}"/>
          </ac:spMkLst>
        </pc:spChg>
        <pc:spChg chg="mod">
          <ac:chgData name="Vassilis Ioannidis" userId="89d4117faef10b82" providerId="Windows Live" clId="Web-{FD2167FD-AB2E-4C40-9AA5-C43571E49BAC}" dt="2020-11-10T22:53:11.647" v="317" actId="1076"/>
          <ac:spMkLst>
            <pc:docMk/>
            <pc:sldMk cId="2423335139" sldId="2076137240"/>
            <ac:spMk id="247" creationId="{29A82112-7306-47E6-84BC-099DA2B425E8}"/>
          </ac:spMkLst>
        </pc:spChg>
        <pc:spChg chg="mod">
          <ac:chgData name="Vassilis Ioannidis" userId="89d4117faef10b82" providerId="Windows Live" clId="Web-{FD2167FD-AB2E-4C40-9AA5-C43571E49BAC}" dt="2020-11-10T22:53:11.740" v="320" actId="1076"/>
          <ac:spMkLst>
            <pc:docMk/>
            <pc:sldMk cId="2423335139" sldId="2076137240"/>
            <ac:spMk id="264" creationId="{C6233E8F-F582-4729-BEEC-B66E270D5FD5}"/>
          </ac:spMkLst>
        </pc:spChg>
        <pc:spChg chg="mod">
          <ac:chgData name="Vassilis Ioannidis" userId="89d4117faef10b82" providerId="Windows Live" clId="Web-{FD2167FD-AB2E-4C40-9AA5-C43571E49BAC}" dt="2020-11-10T22:53:11.787" v="321" actId="1076"/>
          <ac:spMkLst>
            <pc:docMk/>
            <pc:sldMk cId="2423335139" sldId="2076137240"/>
            <ac:spMk id="265" creationId="{E2C623D6-A98A-4775-89D8-45CFE555E750}"/>
          </ac:spMkLst>
        </pc:spChg>
        <pc:spChg chg="del mod">
          <ac:chgData name="Vassilis Ioannidis" userId="89d4117faef10b82" providerId="Windows Live" clId="Web-{FD2167FD-AB2E-4C40-9AA5-C43571E49BAC}" dt="2020-11-10T22:41:02.642" v="143"/>
          <ac:spMkLst>
            <pc:docMk/>
            <pc:sldMk cId="2423335139" sldId="2076137240"/>
            <ac:spMk id="271" creationId="{334136EF-294F-4084-B6FF-B6FD21C58CED}"/>
          </ac:spMkLst>
        </pc:spChg>
        <pc:spChg chg="del mod">
          <ac:chgData name="Vassilis Ioannidis" userId="89d4117faef10b82" providerId="Windows Live" clId="Web-{FD2167FD-AB2E-4C40-9AA5-C43571E49BAC}" dt="2020-11-10T22:41:02.642" v="142"/>
          <ac:spMkLst>
            <pc:docMk/>
            <pc:sldMk cId="2423335139" sldId="2076137240"/>
            <ac:spMk id="273" creationId="{F5D5A8CB-389D-4114-98E8-45A15986CCD4}"/>
          </ac:spMkLst>
        </pc:spChg>
        <pc:spChg chg="mod">
          <ac:chgData name="Vassilis Ioannidis" userId="89d4117faef10b82" providerId="Windows Live" clId="Web-{FD2167FD-AB2E-4C40-9AA5-C43571E49BAC}" dt="2020-11-10T22:53:11.834" v="323" actId="1076"/>
          <ac:spMkLst>
            <pc:docMk/>
            <pc:sldMk cId="2423335139" sldId="2076137240"/>
            <ac:spMk id="281" creationId="{93B81DD9-C9B5-484D-9F24-5A76969601B0}"/>
          </ac:spMkLst>
        </pc:spChg>
        <pc:spChg chg="mod">
          <ac:chgData name="Vassilis Ioannidis" userId="89d4117faef10b82" providerId="Windows Live" clId="Web-{FD2167FD-AB2E-4C40-9AA5-C43571E49BAC}" dt="2020-11-10T22:53:11.865" v="324" actId="1076"/>
          <ac:spMkLst>
            <pc:docMk/>
            <pc:sldMk cId="2423335139" sldId="2076137240"/>
            <ac:spMk id="282" creationId="{FC5F8ED3-EE22-4C92-84A9-80382B6253CD}"/>
          </ac:spMkLst>
        </pc:spChg>
        <pc:spChg chg="mod">
          <ac:chgData name="Vassilis Ioannidis" userId="89d4117faef10b82" providerId="Windows Live" clId="Web-{FD2167FD-AB2E-4C40-9AA5-C43571E49BAC}" dt="2020-11-10T22:53:11.881" v="325" actId="1076"/>
          <ac:spMkLst>
            <pc:docMk/>
            <pc:sldMk cId="2423335139" sldId="2076137240"/>
            <ac:spMk id="283" creationId="{BC01E18E-AF0C-4F57-AF37-28819C7BA974}"/>
          </ac:spMkLst>
        </pc:spChg>
        <pc:spChg chg="del mod">
          <ac:chgData name="Vassilis Ioannidis" userId="89d4117faef10b82" providerId="Windows Live" clId="Web-{FD2167FD-AB2E-4C40-9AA5-C43571E49BAC}" dt="2020-11-10T22:41:02.642" v="141"/>
          <ac:spMkLst>
            <pc:docMk/>
            <pc:sldMk cId="2423335139" sldId="2076137240"/>
            <ac:spMk id="292" creationId="{E7126655-C4E6-4C01-907A-377E834261A1}"/>
          </ac:spMkLst>
        </pc:spChg>
        <pc:grpChg chg="mod">
          <ac:chgData name="Vassilis Ioannidis" userId="89d4117faef10b82" providerId="Windows Live" clId="Web-{FD2167FD-AB2E-4C40-9AA5-C43571E49BAC}" dt="2020-11-10T22:53:10.990" v="293" actId="1076"/>
          <ac:grpSpMkLst>
            <pc:docMk/>
            <pc:sldMk cId="2423335139" sldId="2076137240"/>
            <ac:grpSpMk id="146" creationId="{1DBF9A6B-02F3-40A5-8FFB-710303CD2B98}"/>
          </ac:grpSpMkLst>
        </pc:grpChg>
        <pc:grpChg chg="mod">
          <ac:chgData name="Vassilis Ioannidis" userId="89d4117faef10b82" providerId="Windows Live" clId="Web-{FD2167FD-AB2E-4C40-9AA5-C43571E49BAC}" dt="2020-11-10T22:53:11.287" v="305" actId="1076"/>
          <ac:grpSpMkLst>
            <pc:docMk/>
            <pc:sldMk cId="2423335139" sldId="2076137240"/>
            <ac:grpSpMk id="217" creationId="{AAF84003-ABDC-40FA-828D-58E96BD5890A}"/>
          </ac:grpSpMkLst>
        </pc:grpChg>
        <pc:grpChg chg="mod">
          <ac:chgData name="Vassilis Ioannidis" userId="89d4117faef10b82" providerId="Windows Live" clId="Web-{FD2167FD-AB2E-4C40-9AA5-C43571E49BAC}" dt="2020-11-10T22:53:11.334" v="306" actId="1076"/>
          <ac:grpSpMkLst>
            <pc:docMk/>
            <pc:sldMk cId="2423335139" sldId="2076137240"/>
            <ac:grpSpMk id="223" creationId="{D0689C72-6CE5-4FE0-BB93-457919319839}"/>
          </ac:grpSpMkLst>
        </pc:grpChg>
        <pc:grpChg chg="mod">
          <ac:chgData name="Vassilis Ioannidis" userId="89d4117faef10b82" providerId="Windows Live" clId="Web-{FD2167FD-AB2E-4C40-9AA5-C43571E49BAC}" dt="2020-11-10T22:53:11.490" v="311" actId="1076"/>
          <ac:grpSpMkLst>
            <pc:docMk/>
            <pc:sldMk cId="2423335139" sldId="2076137240"/>
            <ac:grpSpMk id="233" creationId="{5028B6FB-B6B2-4FC8-A7D1-FF6367F47397}"/>
          </ac:grpSpMkLst>
        </pc:grpChg>
        <pc:grpChg chg="mod">
          <ac:chgData name="Vassilis Ioannidis" userId="89d4117faef10b82" providerId="Windows Live" clId="Web-{FD2167FD-AB2E-4C40-9AA5-C43571E49BAC}" dt="2020-11-10T22:53:11.600" v="315" actId="1076"/>
          <ac:grpSpMkLst>
            <pc:docMk/>
            <pc:sldMk cId="2423335139" sldId="2076137240"/>
            <ac:grpSpMk id="242" creationId="{E1F378F2-5FBA-494F-987E-203510E918F2}"/>
          </ac:grpSpMkLst>
        </pc:grpChg>
        <pc:grpChg chg="mod">
          <ac:chgData name="Vassilis Ioannidis" userId="89d4117faef10b82" providerId="Windows Live" clId="Web-{FD2167FD-AB2E-4C40-9AA5-C43571E49BAC}" dt="2020-11-10T22:53:11.709" v="319" actId="1076"/>
          <ac:grpSpMkLst>
            <pc:docMk/>
            <pc:sldMk cId="2423335139" sldId="2076137240"/>
            <ac:grpSpMk id="261" creationId="{13ED6E16-C400-4ED5-8A61-FE12174321B9}"/>
          </ac:grpSpMkLst>
        </pc:grpChg>
        <pc:grpChg chg="mod">
          <ac:chgData name="Vassilis Ioannidis" userId="89d4117faef10b82" providerId="Windows Live" clId="Web-{FD2167FD-AB2E-4C40-9AA5-C43571E49BAC}" dt="2020-11-10T22:53:11.944" v="326" actId="1076"/>
          <ac:grpSpMkLst>
            <pc:docMk/>
            <pc:sldMk cId="2423335139" sldId="2076137240"/>
            <ac:grpSpMk id="284" creationId="{A3A6C2A0-0383-47D8-A656-FEC31E55051D}"/>
          </ac:grpSpMkLst>
        </pc:grpChg>
        <pc:picChg chg="add del mod">
          <ac:chgData name="Vassilis Ioannidis" userId="89d4117faef10b82" providerId="Windows Live" clId="Web-{FD2167FD-AB2E-4C40-9AA5-C43571E49BAC}" dt="2020-11-10T22:38:33.220" v="129"/>
          <ac:picMkLst>
            <pc:docMk/>
            <pc:sldMk cId="2423335139" sldId="2076137240"/>
            <ac:picMk id="6" creationId="{B7DBA9A6-9163-46AA-BC3B-E8005C354FBD}"/>
          </ac:picMkLst>
        </pc:picChg>
        <pc:picChg chg="add del">
          <ac:chgData name="Vassilis Ioannidis" userId="89d4117faef10b82" providerId="Windows Live" clId="Web-{FD2167FD-AB2E-4C40-9AA5-C43571E49BAC}" dt="2020-11-10T22:39:55.845" v="138"/>
          <ac:picMkLst>
            <pc:docMk/>
            <pc:sldMk cId="2423335139" sldId="2076137240"/>
            <ac:picMk id="8" creationId="{B41D78BE-CE11-4109-87F0-57DE2154CF4C}"/>
          </ac:picMkLst>
        </pc:picChg>
        <pc:picChg chg="add mod">
          <ac:chgData name="Vassilis Ioannidis" userId="89d4117faef10b82" providerId="Windows Live" clId="Web-{FD2167FD-AB2E-4C40-9AA5-C43571E49BAC}" dt="2020-11-10T22:55:41.491" v="340" actId="1076"/>
          <ac:picMkLst>
            <pc:docMk/>
            <pc:sldMk cId="2423335139" sldId="2076137240"/>
            <ac:picMk id="16" creationId="{AE474886-3062-4834-9171-EC28F208EB4E}"/>
          </ac:picMkLst>
        </pc:picChg>
        <pc:picChg chg="del">
          <ac:chgData name="Vassilis Ioannidis" userId="89d4117faef10b82" providerId="Windows Live" clId="Web-{FD2167FD-AB2E-4C40-9AA5-C43571E49BAC}" dt="2020-11-10T22:28:52.057" v="3"/>
          <ac:picMkLst>
            <pc:docMk/>
            <pc:sldMk cId="2423335139" sldId="2076137240"/>
            <ac:picMk id="17" creationId="{6999649F-5530-47E2-8A96-8B72236B97F6}"/>
          </ac:picMkLst>
        </pc:picChg>
        <pc:picChg chg="add mod">
          <ac:chgData name="Vassilis Ioannidis" userId="89d4117faef10b82" providerId="Windows Live" clId="Web-{FD2167FD-AB2E-4C40-9AA5-C43571E49BAC}" dt="2020-11-10T22:58:42.882" v="351" actId="14100"/>
          <ac:picMkLst>
            <pc:docMk/>
            <pc:sldMk cId="2423335139" sldId="2076137240"/>
            <ac:picMk id="18" creationId="{C2E2CE49-DB39-4E28-ADD0-9211DC1DF185}"/>
          </ac:picMkLst>
        </pc:picChg>
        <pc:picChg chg="del">
          <ac:chgData name="Vassilis Ioannidis" userId="89d4117faef10b82" providerId="Windows Live" clId="Web-{FD2167FD-AB2E-4C40-9AA5-C43571E49BAC}" dt="2020-11-10T22:39:58.923" v="139"/>
          <ac:picMkLst>
            <pc:docMk/>
            <pc:sldMk cId="2423335139" sldId="2076137240"/>
            <ac:picMk id="19" creationId="{28BA0515-421E-42F6-8B36-AACA72C0BE3E}"/>
          </ac:picMkLst>
        </pc:picChg>
        <pc:cxnChg chg="add del mod">
          <ac:chgData name="Vassilis Ioannidis" userId="89d4117faef10b82" providerId="Windows Live" clId="Web-{FD2167FD-AB2E-4C40-9AA5-C43571E49BAC}" dt="2020-11-10T22:58:37.617" v="350"/>
          <ac:cxnSpMkLst>
            <pc:docMk/>
            <pc:sldMk cId="2423335139" sldId="2076137240"/>
            <ac:cxnSpMk id="20" creationId="{96D705FA-378B-4AA4-AC73-542E826C41A3}"/>
          </ac:cxnSpMkLst>
        </pc:cxnChg>
        <pc:cxnChg chg="mod">
          <ac:chgData name="Vassilis Ioannidis" userId="89d4117faef10b82" providerId="Windows Live" clId="Web-{FD2167FD-AB2E-4C40-9AA5-C43571E49BAC}" dt="2020-11-10T22:53:10.772" v="285" actId="1076"/>
          <ac:cxnSpMkLst>
            <pc:docMk/>
            <pc:sldMk cId="2423335139" sldId="2076137240"/>
            <ac:cxnSpMk id="58" creationId="{E925EAC1-0AC4-45E2-A5D8-68CAC752BDAA}"/>
          </ac:cxnSpMkLst>
        </pc:cxnChg>
        <pc:cxnChg chg="mod">
          <ac:chgData name="Vassilis Ioannidis" userId="89d4117faef10b82" providerId="Windows Live" clId="Web-{FD2167FD-AB2E-4C40-9AA5-C43571E49BAC}" dt="2020-11-10T22:53:10.944" v="292" actId="1076"/>
          <ac:cxnSpMkLst>
            <pc:docMk/>
            <pc:sldMk cId="2423335139" sldId="2076137240"/>
            <ac:cxnSpMk id="158" creationId="{9A42A2B7-1963-4D56-A39E-6F62F1DCB7CF}"/>
          </ac:cxnSpMkLst>
        </pc:cxnChg>
        <pc:cxnChg chg="mod">
          <ac:chgData name="Vassilis Ioannidis" userId="89d4117faef10b82" providerId="Windows Live" clId="Web-{FD2167FD-AB2E-4C40-9AA5-C43571E49BAC}" dt="2020-11-10T22:53:11.037" v="295" actId="1076"/>
          <ac:cxnSpMkLst>
            <pc:docMk/>
            <pc:sldMk cId="2423335139" sldId="2076137240"/>
            <ac:cxnSpMk id="168" creationId="{CDED1D1A-F228-42B5-9906-734E9951992A}"/>
          </ac:cxnSpMkLst>
        </pc:cxnChg>
        <pc:cxnChg chg="mod">
          <ac:chgData name="Vassilis Ioannidis" userId="89d4117faef10b82" providerId="Windows Live" clId="Web-{FD2167FD-AB2E-4C40-9AA5-C43571E49BAC}" dt="2020-11-10T22:53:11.115" v="298" actId="1076"/>
          <ac:cxnSpMkLst>
            <pc:docMk/>
            <pc:sldMk cId="2423335139" sldId="2076137240"/>
            <ac:cxnSpMk id="188" creationId="{0F3B6620-46E9-44AE-AB0A-BB7C72FD3537}"/>
          </ac:cxnSpMkLst>
        </pc:cxnChg>
        <pc:cxnChg chg="mod">
          <ac:chgData name="Vassilis Ioannidis" userId="89d4117faef10b82" providerId="Windows Live" clId="Web-{FD2167FD-AB2E-4C40-9AA5-C43571E49BAC}" dt="2020-11-10T22:53:11.131" v="299" actId="1076"/>
          <ac:cxnSpMkLst>
            <pc:docMk/>
            <pc:sldMk cId="2423335139" sldId="2076137240"/>
            <ac:cxnSpMk id="191" creationId="{D7795315-97B0-4667-8029-F0D84DC93116}"/>
          </ac:cxnSpMkLst>
        </pc:cxnChg>
        <pc:cxnChg chg="mod">
          <ac:chgData name="Vassilis Ioannidis" userId="89d4117faef10b82" providerId="Windows Live" clId="Web-{FD2167FD-AB2E-4C40-9AA5-C43571E49BAC}" dt="2020-11-10T22:53:11.209" v="302" actId="1076"/>
          <ac:cxnSpMkLst>
            <pc:docMk/>
            <pc:sldMk cId="2423335139" sldId="2076137240"/>
            <ac:cxnSpMk id="206" creationId="{960BFB5A-F386-47C4-B4D8-FB9D849BCF81}"/>
          </ac:cxnSpMkLst>
        </pc:cxnChg>
        <pc:cxnChg chg="mod">
          <ac:chgData name="Vassilis Ioannidis" userId="89d4117faef10b82" providerId="Windows Live" clId="Web-{FD2167FD-AB2E-4C40-9AA5-C43571E49BAC}" dt="2020-11-10T22:53:11.256" v="304" actId="1076"/>
          <ac:cxnSpMkLst>
            <pc:docMk/>
            <pc:sldMk cId="2423335139" sldId="2076137240"/>
            <ac:cxnSpMk id="211" creationId="{E561F96B-6A48-496F-916C-0D389AEDCFA3}"/>
          </ac:cxnSpMkLst>
        </pc:cxnChg>
        <pc:cxnChg chg="mod">
          <ac:chgData name="Vassilis Ioannidis" userId="89d4117faef10b82" providerId="Windows Live" clId="Web-{FD2167FD-AB2E-4C40-9AA5-C43571E49BAC}" dt="2020-11-10T22:53:11.412" v="309" actId="1076"/>
          <ac:cxnSpMkLst>
            <pc:docMk/>
            <pc:sldMk cId="2423335139" sldId="2076137240"/>
            <ac:cxnSpMk id="231" creationId="{91FE238B-137C-4E5F-9780-2CBA61D7599F}"/>
          </ac:cxnSpMkLst>
        </pc:cxnChg>
        <pc:cxnChg chg="mod ord">
          <ac:chgData name="Vassilis Ioannidis" userId="89d4117faef10b82" providerId="Windows Live" clId="Web-{FD2167FD-AB2E-4C40-9AA5-C43571E49BAC}" dt="2020-11-10T22:54:41.491" v="334"/>
          <ac:cxnSpMkLst>
            <pc:docMk/>
            <pc:sldMk cId="2423335139" sldId="2076137240"/>
            <ac:cxnSpMk id="236" creationId="{FD212C9F-DF19-4F83-84AE-2CA74026D89E}"/>
          </ac:cxnSpMkLst>
        </pc:cxnChg>
        <pc:cxnChg chg="mod">
          <ac:chgData name="Vassilis Ioannidis" userId="89d4117faef10b82" providerId="Windows Live" clId="Web-{FD2167FD-AB2E-4C40-9AA5-C43571E49BAC}" dt="2020-11-10T22:53:11.537" v="313" actId="1076"/>
          <ac:cxnSpMkLst>
            <pc:docMk/>
            <pc:sldMk cId="2423335139" sldId="2076137240"/>
            <ac:cxnSpMk id="240" creationId="{3BB2E2DF-AD19-4B3D-A9B0-7A996A49060C}"/>
          </ac:cxnSpMkLst>
        </pc:cxnChg>
        <pc:cxnChg chg="mod">
          <ac:chgData name="Vassilis Ioannidis" userId="89d4117faef10b82" providerId="Windows Live" clId="Web-{FD2167FD-AB2E-4C40-9AA5-C43571E49BAC}" dt="2020-11-10T22:53:11.678" v="318" actId="1076"/>
          <ac:cxnSpMkLst>
            <pc:docMk/>
            <pc:sldMk cId="2423335139" sldId="2076137240"/>
            <ac:cxnSpMk id="260" creationId="{46B97894-30C3-4C5A-B0B8-8467AFF0A70B}"/>
          </ac:cxnSpMkLst>
        </pc:cxnChg>
        <pc:cxnChg chg="del mod">
          <ac:chgData name="Vassilis Ioannidis" userId="89d4117faef10b82" providerId="Windows Live" clId="Web-{FD2167FD-AB2E-4C40-9AA5-C43571E49BAC}" dt="2020-11-10T22:28:35.307" v="1"/>
          <ac:cxnSpMkLst>
            <pc:docMk/>
            <pc:sldMk cId="2423335139" sldId="2076137240"/>
            <ac:cxnSpMk id="275" creationId="{0BE082B5-1BC1-49D4-A921-4894E8DB9748}"/>
          </ac:cxnSpMkLst>
        </pc:cxnChg>
        <pc:cxnChg chg="mod">
          <ac:chgData name="Vassilis Ioannidis" userId="89d4117faef10b82" providerId="Windows Live" clId="Web-{FD2167FD-AB2E-4C40-9AA5-C43571E49BAC}" dt="2020-11-10T22:53:11.803" v="322" actId="1076"/>
          <ac:cxnSpMkLst>
            <pc:docMk/>
            <pc:sldMk cId="2423335139" sldId="2076137240"/>
            <ac:cxnSpMk id="280" creationId="{6C48D24D-C079-4ABE-9017-62A4766EDAB4}"/>
          </ac:cxnSpMkLst>
        </pc:cxnChg>
        <pc:cxnChg chg="mod">
          <ac:chgData name="Vassilis Ioannidis" userId="89d4117faef10b82" providerId="Windows Live" clId="Web-{FD2167FD-AB2E-4C40-9AA5-C43571E49BAC}" dt="2020-11-10T22:53:11.975" v="327" actId="1076"/>
          <ac:cxnSpMkLst>
            <pc:docMk/>
            <pc:sldMk cId="2423335139" sldId="2076137240"/>
            <ac:cxnSpMk id="287" creationId="{FAF82F7D-3F19-4BE2-BE4C-93E609EAD43C}"/>
          </ac:cxnSpMkLst>
        </pc:cxnChg>
      </pc:sldChg>
      <pc:sldChg chg="modSp">
        <pc:chgData name="Vassilis Ioannidis" userId="89d4117faef10b82" providerId="Windows Live" clId="Web-{FD2167FD-AB2E-4C40-9AA5-C43571E49BAC}" dt="2020-11-10T22:35:12.091" v="75" actId="1076"/>
        <pc:sldMkLst>
          <pc:docMk/>
          <pc:sldMk cId="770683212" sldId="2076137245"/>
        </pc:sldMkLst>
        <pc:spChg chg="mod">
          <ac:chgData name="Vassilis Ioannidis" userId="89d4117faef10b82" providerId="Windows Live" clId="Web-{FD2167FD-AB2E-4C40-9AA5-C43571E49BAC}" dt="2020-11-10T22:34:40.107" v="64" actId="1076"/>
          <ac:spMkLst>
            <pc:docMk/>
            <pc:sldMk cId="770683212" sldId="2076137245"/>
            <ac:spMk id="271" creationId="{334136EF-294F-4084-B6FF-B6FD21C58CED}"/>
          </ac:spMkLst>
        </pc:spChg>
        <pc:spChg chg="mod">
          <ac:chgData name="Vassilis Ioannidis" userId="89d4117faef10b82" providerId="Windows Live" clId="Web-{FD2167FD-AB2E-4C40-9AA5-C43571E49BAC}" dt="2020-11-10T22:35:03.107" v="74" actId="1076"/>
          <ac:spMkLst>
            <pc:docMk/>
            <pc:sldMk cId="770683212" sldId="2076137245"/>
            <ac:spMk id="273" creationId="{F5D5A8CB-389D-4114-98E8-45A15986CCD4}"/>
          </ac:spMkLst>
        </pc:spChg>
        <pc:spChg chg="mod">
          <ac:chgData name="Vassilis Ioannidis" userId="89d4117faef10b82" providerId="Windows Live" clId="Web-{FD2167FD-AB2E-4C40-9AA5-C43571E49BAC}" dt="2020-11-10T22:35:12.091" v="75" actId="1076"/>
          <ac:spMkLst>
            <pc:docMk/>
            <pc:sldMk cId="770683212" sldId="2076137245"/>
            <ac:spMk id="292" creationId="{E7126655-C4E6-4C01-907A-377E834261A1}"/>
          </ac:spMkLst>
        </pc:spChg>
        <pc:picChg chg="mod">
          <ac:chgData name="Vassilis Ioannidis" userId="89d4117faef10b82" providerId="Windows Live" clId="Web-{FD2167FD-AB2E-4C40-9AA5-C43571E49BAC}" dt="2020-11-10T22:34:59.810" v="73" actId="1076"/>
          <ac:picMkLst>
            <pc:docMk/>
            <pc:sldMk cId="770683212" sldId="2076137245"/>
            <ac:picMk id="17" creationId="{6999649F-5530-47E2-8A96-8B72236B97F6}"/>
          </ac:picMkLst>
        </pc:picChg>
        <pc:picChg chg="mod">
          <ac:chgData name="Vassilis Ioannidis" userId="89d4117faef10b82" providerId="Windows Live" clId="Web-{FD2167FD-AB2E-4C40-9AA5-C43571E49BAC}" dt="2020-11-10T22:34:44.372" v="66" actId="14100"/>
          <ac:picMkLst>
            <pc:docMk/>
            <pc:sldMk cId="770683212" sldId="2076137245"/>
            <ac:picMk id="19" creationId="{28BA0515-421E-42F6-8B36-AACA72C0BE3E}"/>
          </ac:picMkLst>
        </pc:picChg>
        <pc:cxnChg chg="mod">
          <ac:chgData name="Vassilis Ioannidis" userId="89d4117faef10b82" providerId="Windows Live" clId="Web-{FD2167FD-AB2E-4C40-9AA5-C43571E49BAC}" dt="2020-11-10T22:34:45.654" v="67" actId="1076"/>
          <ac:cxnSpMkLst>
            <pc:docMk/>
            <pc:sldMk cId="770683212" sldId="2076137245"/>
            <ac:cxnSpMk id="275" creationId="{0BE082B5-1BC1-49D4-A921-4894E8DB9748}"/>
          </ac:cxnSpMkLst>
        </pc:cxnChg>
      </pc:sldChg>
      <pc:sldChg chg="add del replId">
        <pc:chgData name="Vassilis Ioannidis" userId="89d4117faef10b82" providerId="Windows Live" clId="Web-{FD2167FD-AB2E-4C40-9AA5-C43571E49BAC}" dt="2020-11-10T22:37:33.641" v="120"/>
        <pc:sldMkLst>
          <pc:docMk/>
          <pc:sldMk cId="4187945570" sldId="2076137262"/>
        </pc:sldMkLst>
      </pc:sldChg>
      <pc:sldChg chg="add del replId">
        <pc:chgData name="Vassilis Ioannidis" userId="89d4117faef10b82" providerId="Windows Live" clId="Web-{FD2167FD-AB2E-4C40-9AA5-C43571E49BAC}" dt="2020-11-10T22:41:16.033" v="144"/>
        <pc:sldMkLst>
          <pc:docMk/>
          <pc:sldMk cId="4227813960" sldId="2076137262"/>
        </pc:sldMkLst>
      </pc:sldChg>
    </pc:docChg>
  </pc:docChgLst>
  <pc:docChgLst>
    <pc:chgData name="Guest User" providerId="Windows Live" clId="Web-{596047CD-31D7-4FDE-86D0-B9A30FBDCA20}"/>
    <pc:docChg chg="addSld delSld">
      <pc:chgData name="Guest User" userId="" providerId="Windows Live" clId="Web-{596047CD-31D7-4FDE-86D0-B9A30FBDCA20}" dt="2020-11-10T13:56:11.621" v="1"/>
      <pc:docMkLst>
        <pc:docMk/>
      </pc:docMkLst>
      <pc:sldChg chg="new del">
        <pc:chgData name="Guest User" userId="" providerId="Windows Live" clId="Web-{596047CD-31D7-4FDE-86D0-B9A30FBDCA20}" dt="2020-11-10T13:56:11.621" v="1"/>
        <pc:sldMkLst>
          <pc:docMk/>
          <pc:sldMk cId="254749433" sldId="2076137238"/>
        </pc:sldMkLst>
      </pc:sldChg>
    </pc:docChg>
  </pc:docChgLst>
  <pc:docChgLst>
    <pc:chgData name="Sophie Chanialaki" userId="0a6e5fedad912a50" providerId="LiveId" clId="{71126C36-27DA-43A6-A204-B313BEF8E03E}"/>
    <pc:docChg chg="undo redo custSel addSld delSld modSld sldOrd">
      <pc:chgData name="Sophie Chanialaki" userId="0a6e5fedad912a50" providerId="LiveId" clId="{71126C36-27DA-43A6-A204-B313BEF8E03E}" dt="2020-11-11T16:10:38.738" v="1729" actId="47"/>
      <pc:docMkLst>
        <pc:docMk/>
      </pc:docMkLst>
      <pc:sldChg chg="addSp delSp modSp mod delDesignElem">
        <pc:chgData name="Sophie Chanialaki" userId="0a6e5fedad912a50" providerId="LiveId" clId="{71126C36-27DA-43A6-A204-B313BEF8E03E}" dt="2020-11-11T15:56:40.286" v="1626"/>
        <pc:sldMkLst>
          <pc:docMk/>
          <pc:sldMk cId="2648208164" sldId="256"/>
        </pc:sldMkLst>
        <pc:spChg chg="mod">
          <ac:chgData name="Sophie Chanialaki" userId="0a6e5fedad912a50" providerId="LiveId" clId="{71126C36-27DA-43A6-A204-B313BEF8E03E}" dt="2020-11-11T15:56:40.286" v="1626"/>
          <ac:spMkLst>
            <pc:docMk/>
            <pc:sldMk cId="2648208164" sldId="256"/>
            <ac:spMk id="3" creationId="{524C8075-3FC3-44E2-B1B7-40F471849107}"/>
          </ac:spMkLst>
        </pc:spChg>
        <pc:spChg chg="add del">
          <ac:chgData name="Sophie Chanialaki" userId="0a6e5fedad912a50" providerId="LiveId" clId="{71126C36-27DA-43A6-A204-B313BEF8E03E}" dt="2020-11-11T15:56:40.286" v="1626"/>
          <ac:spMkLst>
            <pc:docMk/>
            <pc:sldMk cId="2648208164" sldId="256"/>
            <ac:spMk id="10" creationId="{0671A8AE-40A1-4631-A6B8-581AFF065482}"/>
          </ac:spMkLst>
        </pc:spChg>
        <pc:spChg chg="add del">
          <ac:chgData name="Sophie Chanialaki" userId="0a6e5fedad912a50" providerId="LiveId" clId="{71126C36-27DA-43A6-A204-B313BEF8E03E}" dt="2020-11-11T15:56:40.286" v="1626"/>
          <ac:spMkLst>
            <pc:docMk/>
            <pc:sldMk cId="2648208164" sldId="256"/>
            <ac:spMk id="12" creationId="{AB58EF07-17C2-48CF-ABB0-EEF1F17CB8F0}"/>
          </ac:spMkLst>
        </pc:spChg>
        <pc:spChg chg="add del">
          <ac:chgData name="Sophie Chanialaki" userId="0a6e5fedad912a50" providerId="LiveId" clId="{71126C36-27DA-43A6-A204-B313BEF8E03E}" dt="2020-11-11T15:56:40.286" v="1626"/>
          <ac:spMkLst>
            <pc:docMk/>
            <pc:sldMk cId="2648208164" sldId="256"/>
            <ac:spMk id="14" creationId="{AF2F604E-43BE-4DC3-B983-E071523364F8}"/>
          </ac:spMkLst>
        </pc:spChg>
        <pc:spChg chg="add del">
          <ac:chgData name="Sophie Chanialaki" userId="0a6e5fedad912a50" providerId="LiveId" clId="{71126C36-27DA-43A6-A204-B313BEF8E03E}" dt="2020-11-11T15:56:40.286" v="1626"/>
          <ac:spMkLst>
            <pc:docMk/>
            <pc:sldMk cId="2648208164" sldId="256"/>
            <ac:spMk id="16" creationId="{08C9B587-E65E-4B52-B37C-ABEBB6E87928}"/>
          </ac:spMkLst>
        </pc:spChg>
      </pc:sldChg>
      <pc:sldChg chg="modSp">
        <pc:chgData name="Sophie Chanialaki" userId="0a6e5fedad912a50" providerId="LiveId" clId="{71126C36-27DA-43A6-A204-B313BEF8E03E}" dt="2020-11-11T15:56:37.758" v="1624"/>
        <pc:sldMkLst>
          <pc:docMk/>
          <pc:sldMk cId="3540854094" sldId="257"/>
        </pc:sldMkLst>
        <pc:spChg chg="mod">
          <ac:chgData name="Sophie Chanialaki" userId="0a6e5fedad912a50" providerId="LiveId" clId="{71126C36-27DA-43A6-A204-B313BEF8E03E}" dt="2020-11-11T15:56:37.758" v="1624"/>
          <ac:spMkLst>
            <pc:docMk/>
            <pc:sldMk cId="3540854094" sldId="257"/>
            <ac:spMk id="2" creationId="{00000000-0000-0000-0000-000000000000}"/>
          </ac:spMkLst>
        </pc:spChg>
      </pc:sldChg>
      <pc:sldChg chg="modSp">
        <pc:chgData name="Sophie Chanialaki" userId="0a6e5fedad912a50" providerId="LiveId" clId="{71126C36-27DA-43A6-A204-B313BEF8E03E}" dt="2020-11-11T15:56:37.758" v="1624"/>
        <pc:sldMkLst>
          <pc:docMk/>
          <pc:sldMk cId="4237626496" sldId="258"/>
        </pc:sldMkLst>
        <pc:spChg chg="mod">
          <ac:chgData name="Sophie Chanialaki" userId="0a6e5fedad912a50" providerId="LiveId" clId="{71126C36-27DA-43A6-A204-B313BEF8E03E}" dt="2020-11-11T15:56:37.758" v="1624"/>
          <ac:spMkLst>
            <pc:docMk/>
            <pc:sldMk cId="4237626496" sldId="258"/>
            <ac:spMk id="31" creationId="{00000000-0000-0000-0000-000000000000}"/>
          </ac:spMkLst>
        </pc:spChg>
      </pc:sldChg>
      <pc:sldChg chg="modSp">
        <pc:chgData name="Sophie Chanialaki" userId="0a6e5fedad912a50" providerId="LiveId" clId="{71126C36-27DA-43A6-A204-B313BEF8E03E}" dt="2020-11-11T15:56:37.758" v="1624"/>
        <pc:sldMkLst>
          <pc:docMk/>
          <pc:sldMk cId="1371724437" sldId="259"/>
        </pc:sldMkLst>
        <pc:spChg chg="mod">
          <ac:chgData name="Sophie Chanialaki" userId="0a6e5fedad912a50" providerId="LiveId" clId="{71126C36-27DA-43A6-A204-B313BEF8E03E}" dt="2020-11-11T15:56:37.758" v="1624"/>
          <ac:spMkLst>
            <pc:docMk/>
            <pc:sldMk cId="1371724437" sldId="259"/>
            <ac:spMk id="31" creationId="{00000000-0000-0000-0000-000000000000}"/>
          </ac:spMkLst>
        </pc:spChg>
      </pc:sldChg>
      <pc:sldChg chg="modSp mod">
        <pc:chgData name="Sophie Chanialaki" userId="0a6e5fedad912a50" providerId="LiveId" clId="{71126C36-27DA-43A6-A204-B313BEF8E03E}" dt="2020-11-11T15:56:40.286" v="1626"/>
        <pc:sldMkLst>
          <pc:docMk/>
          <pc:sldMk cId="671753084" sldId="2076137234"/>
        </pc:sldMkLst>
        <pc:spChg chg="mod">
          <ac:chgData name="Sophie Chanialaki" userId="0a6e5fedad912a50" providerId="LiveId" clId="{71126C36-27DA-43A6-A204-B313BEF8E03E}" dt="2020-11-11T15:56:40.286" v="1626"/>
          <ac:spMkLst>
            <pc:docMk/>
            <pc:sldMk cId="671753084" sldId="2076137234"/>
            <ac:spMk id="2" creationId="{E8BDAF2A-EF10-4C64-9C18-B6351BF8E1F0}"/>
          </ac:spMkLst>
        </pc:spChg>
      </pc:sldChg>
      <pc:sldChg chg="addSp delSp modSp mod ord modTransition delDesignElem">
        <pc:chgData name="Sophie Chanialaki" userId="0a6e5fedad912a50" providerId="LiveId" clId="{71126C36-27DA-43A6-A204-B313BEF8E03E}" dt="2020-11-11T15:59:25.212" v="1705" actId="1076"/>
        <pc:sldMkLst>
          <pc:docMk/>
          <pc:sldMk cId="1831793393" sldId="2076137237"/>
        </pc:sldMkLst>
        <pc:spChg chg="add del">
          <ac:chgData name="Sophie Chanialaki" userId="0a6e5fedad912a50" providerId="LiveId" clId="{71126C36-27DA-43A6-A204-B313BEF8E03E}" dt="2020-11-11T15:56:40.286" v="1626"/>
          <ac:spMkLst>
            <pc:docMk/>
            <pc:sldMk cId="1831793393" sldId="2076137237"/>
            <ac:spMk id="4" creationId="{42A4FC2C-047E-45A5-965D-8E1E3BF09BC6}"/>
          </ac:spMkLst>
        </pc:spChg>
        <pc:picChg chg="mod">
          <ac:chgData name="Sophie Chanialaki" userId="0a6e5fedad912a50" providerId="LiveId" clId="{71126C36-27DA-43A6-A204-B313BEF8E03E}" dt="2020-11-11T15:59:25.212" v="1705" actId="1076"/>
          <ac:picMkLst>
            <pc:docMk/>
            <pc:sldMk cId="1831793393" sldId="2076137237"/>
            <ac:picMk id="2" creationId="{55F9B776-2D8C-406F-AE4A-84FA214E7219}"/>
          </ac:picMkLst>
        </pc:picChg>
      </pc:sldChg>
      <pc:sldChg chg="del ord">
        <pc:chgData name="Sophie Chanialaki" userId="0a6e5fedad912a50" providerId="LiveId" clId="{71126C36-27DA-43A6-A204-B313BEF8E03E}" dt="2020-11-10T17:37:33.545" v="681" actId="47"/>
        <pc:sldMkLst>
          <pc:docMk/>
          <pc:sldMk cId="989323045" sldId="2076137244"/>
        </pc:sldMkLst>
      </pc:sldChg>
      <pc:sldChg chg="new del">
        <pc:chgData name="Sophie Chanialaki" userId="0a6e5fedad912a50" providerId="LiveId" clId="{71126C36-27DA-43A6-A204-B313BEF8E03E}" dt="2020-11-10T17:03:55.849" v="86" actId="47"/>
        <pc:sldMkLst>
          <pc:docMk/>
          <pc:sldMk cId="26830440" sldId="2076137247"/>
        </pc:sldMkLst>
      </pc:sldChg>
      <pc:sldChg chg="addSp delSp modSp mod ord">
        <pc:chgData name="Sophie Chanialaki" userId="0a6e5fedad912a50" providerId="LiveId" clId="{71126C36-27DA-43A6-A204-B313BEF8E03E}" dt="2020-11-11T11:56:29.691" v="1588" actId="14100"/>
        <pc:sldMkLst>
          <pc:docMk/>
          <pc:sldMk cId="2074372142" sldId="2076137248"/>
        </pc:sldMkLst>
        <pc:spChg chg="mod">
          <ac:chgData name="Sophie Chanialaki" userId="0a6e5fedad912a50" providerId="LiveId" clId="{71126C36-27DA-43A6-A204-B313BEF8E03E}" dt="2020-11-10T17:03:11.200" v="15" actId="20577"/>
          <ac:spMkLst>
            <pc:docMk/>
            <pc:sldMk cId="2074372142" sldId="2076137248"/>
            <ac:spMk id="2" creationId="{B5D91EDC-8848-4A35-949C-F8CEFC7C423B}"/>
          </ac:spMkLst>
        </pc:spChg>
        <pc:spChg chg="mod">
          <ac:chgData name="Sophie Chanialaki" userId="0a6e5fedad912a50" providerId="LiveId" clId="{71126C36-27DA-43A6-A204-B313BEF8E03E}" dt="2020-11-10T17:29:04.372" v="591" actId="1076"/>
          <ac:spMkLst>
            <pc:docMk/>
            <pc:sldMk cId="2074372142" sldId="2076137248"/>
            <ac:spMk id="9" creationId="{1D293D91-1D0B-41D2-98E5-8ADF77091D85}"/>
          </ac:spMkLst>
        </pc:spChg>
        <pc:spChg chg="add del mod">
          <ac:chgData name="Sophie Chanialaki" userId="0a6e5fedad912a50" providerId="LiveId" clId="{71126C36-27DA-43A6-A204-B313BEF8E03E}" dt="2020-11-11T08:41:45.054" v="1317" actId="1076"/>
          <ac:spMkLst>
            <pc:docMk/>
            <pc:sldMk cId="2074372142" sldId="2076137248"/>
            <ac:spMk id="14" creationId="{78301B93-F22A-444B-B8EE-0672BC615606}"/>
          </ac:spMkLst>
        </pc:spChg>
        <pc:spChg chg="mod">
          <ac:chgData name="Sophie Chanialaki" userId="0a6e5fedad912a50" providerId="LiveId" clId="{71126C36-27DA-43A6-A204-B313BEF8E03E}" dt="2020-11-11T11:56:29.691" v="1588" actId="14100"/>
          <ac:spMkLst>
            <pc:docMk/>
            <pc:sldMk cId="2074372142" sldId="2076137248"/>
            <ac:spMk id="23" creationId="{78E70C2B-EA5C-4976-91C4-32D1F15560BF}"/>
          </ac:spMkLst>
        </pc:spChg>
        <pc:spChg chg="add mod">
          <ac:chgData name="Sophie Chanialaki" userId="0a6e5fedad912a50" providerId="LiveId" clId="{71126C36-27DA-43A6-A204-B313BEF8E03E}" dt="2020-11-11T08:47:56.936" v="1366" actId="1076"/>
          <ac:spMkLst>
            <pc:docMk/>
            <pc:sldMk cId="2074372142" sldId="2076137248"/>
            <ac:spMk id="26" creationId="{066F0DE7-7AAB-4279-8BD4-D6140610D8C1}"/>
          </ac:spMkLst>
        </pc:spChg>
        <pc:spChg chg="add mod">
          <ac:chgData name="Sophie Chanialaki" userId="0a6e5fedad912a50" providerId="LiveId" clId="{71126C36-27DA-43A6-A204-B313BEF8E03E}" dt="2020-11-11T08:46:29.715" v="1354" actId="1076"/>
          <ac:spMkLst>
            <pc:docMk/>
            <pc:sldMk cId="2074372142" sldId="2076137248"/>
            <ac:spMk id="28" creationId="{877E1683-BB1C-47B2-954C-507EB227366B}"/>
          </ac:spMkLst>
        </pc:spChg>
        <pc:spChg chg="add mod">
          <ac:chgData name="Sophie Chanialaki" userId="0a6e5fedad912a50" providerId="LiveId" clId="{71126C36-27DA-43A6-A204-B313BEF8E03E}" dt="2020-11-11T08:46:08.085" v="1352"/>
          <ac:spMkLst>
            <pc:docMk/>
            <pc:sldMk cId="2074372142" sldId="2076137248"/>
            <ac:spMk id="39" creationId="{34F8768C-C328-4753-8F97-9665E561873C}"/>
          </ac:spMkLst>
        </pc:spChg>
        <pc:spChg chg="add del mod">
          <ac:chgData name="Sophie Chanialaki" userId="0a6e5fedad912a50" providerId="LiveId" clId="{71126C36-27DA-43A6-A204-B313BEF8E03E}" dt="2020-11-11T11:54:25.748" v="1548" actId="478"/>
          <ac:spMkLst>
            <pc:docMk/>
            <pc:sldMk cId="2074372142" sldId="2076137248"/>
            <ac:spMk id="57" creationId="{95860BC7-D882-475A-9BAA-E8311CD8FEC3}"/>
          </ac:spMkLst>
        </pc:spChg>
        <pc:spChg chg="mod">
          <ac:chgData name="Sophie Chanialaki" userId="0a6e5fedad912a50" providerId="LiveId" clId="{71126C36-27DA-43A6-A204-B313BEF8E03E}" dt="2020-11-10T17:06:03.095" v="181"/>
          <ac:spMkLst>
            <pc:docMk/>
            <pc:sldMk cId="2074372142" sldId="2076137248"/>
            <ac:spMk id="73" creationId="{4F1F55E9-676C-465F-A461-4C2166A2F527}"/>
          </ac:spMkLst>
        </pc:spChg>
        <pc:spChg chg="mod">
          <ac:chgData name="Sophie Chanialaki" userId="0a6e5fedad912a50" providerId="LiveId" clId="{71126C36-27DA-43A6-A204-B313BEF8E03E}" dt="2020-11-11T11:54:37.424" v="1552" actId="1076"/>
          <ac:spMkLst>
            <pc:docMk/>
            <pc:sldMk cId="2074372142" sldId="2076137248"/>
            <ac:spMk id="74" creationId="{8C42920F-8710-4A8C-B806-B9E75BFF9EFC}"/>
          </ac:spMkLst>
        </pc:spChg>
        <pc:spChg chg="mod">
          <ac:chgData name="Sophie Chanialaki" userId="0a6e5fedad912a50" providerId="LiveId" clId="{71126C36-27DA-43A6-A204-B313BEF8E03E}" dt="2020-11-10T17:17:04.520" v="397"/>
          <ac:spMkLst>
            <pc:docMk/>
            <pc:sldMk cId="2074372142" sldId="2076137248"/>
            <ac:spMk id="96" creationId="{64F4A5B9-1B4E-4B5A-99A7-DCEFD28DD740}"/>
          </ac:spMkLst>
        </pc:spChg>
        <pc:spChg chg="add mod">
          <ac:chgData name="Sophie Chanialaki" userId="0a6e5fedad912a50" providerId="LiveId" clId="{71126C36-27DA-43A6-A204-B313BEF8E03E}" dt="2020-11-11T11:54:33.363" v="1551" actId="1076"/>
          <ac:spMkLst>
            <pc:docMk/>
            <pc:sldMk cId="2074372142" sldId="2076137248"/>
            <ac:spMk id="120" creationId="{B46A8521-F891-4F1D-91B9-BBD48357B023}"/>
          </ac:spMkLst>
        </pc:spChg>
        <pc:spChg chg="add mod">
          <ac:chgData name="Sophie Chanialaki" userId="0a6e5fedad912a50" providerId="LiveId" clId="{71126C36-27DA-43A6-A204-B313BEF8E03E}" dt="2020-11-11T11:54:56.471" v="1558" actId="1076"/>
          <ac:spMkLst>
            <pc:docMk/>
            <pc:sldMk cId="2074372142" sldId="2076137248"/>
            <ac:spMk id="121" creationId="{E482BE72-1DC8-43C1-ABCD-6B0F0B3596E4}"/>
          </ac:spMkLst>
        </pc:spChg>
        <pc:spChg chg="add del mod">
          <ac:chgData name="Sophie Chanialaki" userId="0a6e5fedad912a50" providerId="LiveId" clId="{71126C36-27DA-43A6-A204-B313BEF8E03E}" dt="2020-11-11T08:43:22.366" v="1334" actId="478"/>
          <ac:spMkLst>
            <pc:docMk/>
            <pc:sldMk cId="2074372142" sldId="2076137248"/>
            <ac:spMk id="129" creationId="{E216FEDC-7CDC-4C6B-BD51-01B1A13D5D89}"/>
          </ac:spMkLst>
        </pc:spChg>
        <pc:spChg chg="mod">
          <ac:chgData name="Sophie Chanialaki" userId="0a6e5fedad912a50" providerId="LiveId" clId="{71126C36-27DA-43A6-A204-B313BEF8E03E}" dt="2020-11-10T17:30:22.144" v="615" actId="1076"/>
          <ac:spMkLst>
            <pc:docMk/>
            <pc:sldMk cId="2074372142" sldId="2076137248"/>
            <ac:spMk id="130" creationId="{FCE0F37B-0715-48D5-8BC2-F5B014B0C076}"/>
          </ac:spMkLst>
        </pc:spChg>
        <pc:spChg chg="add del mod">
          <ac:chgData name="Sophie Chanialaki" userId="0a6e5fedad912a50" providerId="LiveId" clId="{71126C36-27DA-43A6-A204-B313BEF8E03E}" dt="2020-11-11T08:41:35.946" v="1314" actId="478"/>
          <ac:spMkLst>
            <pc:docMk/>
            <pc:sldMk cId="2074372142" sldId="2076137248"/>
            <ac:spMk id="131" creationId="{3E5F2531-9FDF-406D-BCB3-F0F792956721}"/>
          </ac:spMkLst>
        </pc:spChg>
        <pc:spChg chg="mod">
          <ac:chgData name="Sophie Chanialaki" userId="0a6e5fedad912a50" providerId="LiveId" clId="{71126C36-27DA-43A6-A204-B313BEF8E03E}" dt="2020-11-10T17:29:01.774" v="590" actId="1076"/>
          <ac:spMkLst>
            <pc:docMk/>
            <pc:sldMk cId="2074372142" sldId="2076137248"/>
            <ac:spMk id="134" creationId="{1A609A9F-1691-49B2-93D8-E30314EF7DB0}"/>
          </ac:spMkLst>
        </pc:spChg>
        <pc:spChg chg="mod">
          <ac:chgData name="Sophie Chanialaki" userId="0a6e5fedad912a50" providerId="LiveId" clId="{71126C36-27DA-43A6-A204-B313BEF8E03E}" dt="2020-11-11T08:47:47.900" v="1364" actId="1076"/>
          <ac:spMkLst>
            <pc:docMk/>
            <pc:sldMk cId="2074372142" sldId="2076137248"/>
            <ac:spMk id="140" creationId="{64B8031F-F5AF-482F-87E0-8F12C9C115D9}"/>
          </ac:spMkLst>
        </pc:spChg>
        <pc:spChg chg="mod">
          <ac:chgData name="Sophie Chanialaki" userId="0a6e5fedad912a50" providerId="LiveId" clId="{71126C36-27DA-43A6-A204-B313BEF8E03E}" dt="2020-11-10T17:29:28.808" v="600" actId="1076"/>
          <ac:spMkLst>
            <pc:docMk/>
            <pc:sldMk cId="2074372142" sldId="2076137248"/>
            <ac:spMk id="150" creationId="{EAACCA4C-5127-4CB4-BAE2-E7FB0A0E6419}"/>
          </ac:spMkLst>
        </pc:spChg>
        <pc:spChg chg="mod">
          <ac:chgData name="Sophie Chanialaki" userId="0a6e5fedad912a50" providerId="LiveId" clId="{71126C36-27DA-43A6-A204-B313BEF8E03E}" dt="2020-11-10T17:29:48.180" v="603" actId="1076"/>
          <ac:spMkLst>
            <pc:docMk/>
            <pc:sldMk cId="2074372142" sldId="2076137248"/>
            <ac:spMk id="161" creationId="{B63DDA0C-50F2-4ECF-970C-4AF6D450A856}"/>
          </ac:spMkLst>
        </pc:spChg>
        <pc:spChg chg="add del mod">
          <ac:chgData name="Sophie Chanialaki" userId="0a6e5fedad912a50" providerId="LiveId" clId="{71126C36-27DA-43A6-A204-B313BEF8E03E}" dt="2020-11-10T17:35:27.530" v="661" actId="478"/>
          <ac:spMkLst>
            <pc:docMk/>
            <pc:sldMk cId="2074372142" sldId="2076137248"/>
            <ac:spMk id="165" creationId="{F7E42A31-3671-444F-BF58-C3A6D6E04F12}"/>
          </ac:spMkLst>
        </pc:spChg>
        <pc:spChg chg="mod">
          <ac:chgData name="Sophie Chanialaki" userId="0a6e5fedad912a50" providerId="LiveId" clId="{71126C36-27DA-43A6-A204-B313BEF8E03E}" dt="2020-11-10T17:30:07.081" v="609" actId="1076"/>
          <ac:spMkLst>
            <pc:docMk/>
            <pc:sldMk cId="2074372142" sldId="2076137248"/>
            <ac:spMk id="167" creationId="{9108D8E5-3A6E-44ED-BA43-D4BA1C1424A9}"/>
          </ac:spMkLst>
        </pc:spChg>
        <pc:spChg chg="add del mod">
          <ac:chgData name="Sophie Chanialaki" userId="0a6e5fedad912a50" providerId="LiveId" clId="{71126C36-27DA-43A6-A204-B313BEF8E03E}" dt="2020-11-10T17:35:29.609" v="662" actId="478"/>
          <ac:spMkLst>
            <pc:docMk/>
            <pc:sldMk cId="2074372142" sldId="2076137248"/>
            <ac:spMk id="177" creationId="{1DCDC628-00CB-4338-A76D-0BE91BE74C0A}"/>
          </ac:spMkLst>
        </pc:spChg>
        <pc:spChg chg="add del mod">
          <ac:chgData name="Sophie Chanialaki" userId="0a6e5fedad912a50" providerId="LiveId" clId="{71126C36-27DA-43A6-A204-B313BEF8E03E}" dt="2020-11-10T17:34:56.214" v="658" actId="478"/>
          <ac:spMkLst>
            <pc:docMk/>
            <pc:sldMk cId="2074372142" sldId="2076137248"/>
            <ac:spMk id="178" creationId="{7BD51F4B-045F-4738-A1AE-4C794C5DCAE2}"/>
          </ac:spMkLst>
        </pc:spChg>
        <pc:spChg chg="mod">
          <ac:chgData name="Sophie Chanialaki" userId="0a6e5fedad912a50" providerId="LiveId" clId="{71126C36-27DA-43A6-A204-B313BEF8E03E}" dt="2020-11-10T17:29:58.508" v="607" actId="1076"/>
          <ac:spMkLst>
            <pc:docMk/>
            <pc:sldMk cId="2074372142" sldId="2076137248"/>
            <ac:spMk id="187" creationId="{9B4DC509-AF4D-4F3A-AF08-89ABC46003CC}"/>
          </ac:spMkLst>
        </pc:spChg>
        <pc:spChg chg="mod">
          <ac:chgData name="Sophie Chanialaki" userId="0a6e5fedad912a50" providerId="LiveId" clId="{71126C36-27DA-43A6-A204-B313BEF8E03E}" dt="2020-11-10T17:35:33.581" v="663" actId="1076"/>
          <ac:spMkLst>
            <pc:docMk/>
            <pc:sldMk cId="2074372142" sldId="2076137248"/>
            <ac:spMk id="195" creationId="{556C09FF-0FB2-40CD-BD37-12CA7E9EDE37}"/>
          </ac:spMkLst>
        </pc:spChg>
        <pc:spChg chg="del">
          <ac:chgData name="Sophie Chanialaki" userId="0a6e5fedad912a50" providerId="LiveId" clId="{71126C36-27DA-43A6-A204-B313BEF8E03E}" dt="2020-11-10T17:09:21.148" v="229" actId="478"/>
          <ac:spMkLst>
            <pc:docMk/>
            <pc:sldMk cId="2074372142" sldId="2076137248"/>
            <ac:spMk id="197" creationId="{44E8975E-AA26-49C6-8E3D-AAC4F76BD5EB}"/>
          </ac:spMkLst>
        </pc:spChg>
        <pc:spChg chg="add del mod">
          <ac:chgData name="Sophie Chanialaki" userId="0a6e5fedad912a50" providerId="LiveId" clId="{71126C36-27DA-43A6-A204-B313BEF8E03E}" dt="2020-11-11T08:48:25.364" v="1419" actId="20577"/>
          <ac:spMkLst>
            <pc:docMk/>
            <pc:sldMk cId="2074372142" sldId="2076137248"/>
            <ac:spMk id="200" creationId="{BDFA4CB6-6947-4420-B9CF-484A2FB220D6}"/>
          </ac:spMkLst>
        </pc:spChg>
        <pc:spChg chg="del mod">
          <ac:chgData name="Sophie Chanialaki" userId="0a6e5fedad912a50" providerId="LiveId" clId="{71126C36-27DA-43A6-A204-B313BEF8E03E}" dt="2020-11-10T17:09:24.445" v="231" actId="478"/>
          <ac:spMkLst>
            <pc:docMk/>
            <pc:sldMk cId="2074372142" sldId="2076137248"/>
            <ac:spMk id="202" creationId="{F6725AFC-B0BF-45CF-81A5-B817EEA4AB64}"/>
          </ac:spMkLst>
        </pc:spChg>
        <pc:spChg chg="add del mod">
          <ac:chgData name="Sophie Chanialaki" userId="0a6e5fedad912a50" providerId="LiveId" clId="{71126C36-27DA-43A6-A204-B313BEF8E03E}" dt="2020-11-11T08:43:17.891" v="1333" actId="478"/>
          <ac:spMkLst>
            <pc:docMk/>
            <pc:sldMk cId="2074372142" sldId="2076137248"/>
            <ac:spMk id="226" creationId="{BFD834CF-103D-4B07-A9AC-C2CDFE089E1A}"/>
          </ac:spMkLst>
        </pc:spChg>
        <pc:spChg chg="mod">
          <ac:chgData name="Sophie Chanialaki" userId="0a6e5fedad912a50" providerId="LiveId" clId="{71126C36-27DA-43A6-A204-B313BEF8E03E}" dt="2020-11-10T17:30:30.367" v="618" actId="1076"/>
          <ac:spMkLst>
            <pc:docMk/>
            <pc:sldMk cId="2074372142" sldId="2076137248"/>
            <ac:spMk id="228" creationId="{BC9FBBFB-10BE-4219-8808-3ADAC23970E4}"/>
          </ac:spMkLst>
        </pc:spChg>
        <pc:spChg chg="mod">
          <ac:chgData name="Sophie Chanialaki" userId="0a6e5fedad912a50" providerId="LiveId" clId="{71126C36-27DA-43A6-A204-B313BEF8E03E}" dt="2020-11-10T17:34:02.733" v="644"/>
          <ac:spMkLst>
            <pc:docMk/>
            <pc:sldMk cId="2074372142" sldId="2076137248"/>
            <ac:spMk id="229" creationId="{9E3F9CEA-D78C-4467-88B4-EE8DE9DC8634}"/>
          </ac:spMkLst>
        </pc:spChg>
        <pc:spChg chg="mod">
          <ac:chgData name="Sophie Chanialaki" userId="0a6e5fedad912a50" providerId="LiveId" clId="{71126C36-27DA-43A6-A204-B313BEF8E03E}" dt="2020-11-11T08:47:43.025" v="1363" actId="1076"/>
          <ac:spMkLst>
            <pc:docMk/>
            <pc:sldMk cId="2074372142" sldId="2076137248"/>
            <ac:spMk id="232" creationId="{76C83D9C-056B-42CA-985B-29728021187A}"/>
          </ac:spMkLst>
        </pc:spChg>
        <pc:spChg chg="mod">
          <ac:chgData name="Sophie Chanialaki" userId="0a6e5fedad912a50" providerId="LiveId" clId="{71126C36-27DA-43A6-A204-B313BEF8E03E}" dt="2020-11-11T11:54:59.723" v="1559" actId="1076"/>
          <ac:spMkLst>
            <pc:docMk/>
            <pc:sldMk cId="2074372142" sldId="2076137248"/>
            <ac:spMk id="239" creationId="{C0E68A2D-E225-4AA8-9EB2-8BE8C74C0F0C}"/>
          </ac:spMkLst>
        </pc:spChg>
        <pc:spChg chg="mod">
          <ac:chgData name="Sophie Chanialaki" userId="0a6e5fedad912a50" providerId="LiveId" clId="{71126C36-27DA-43A6-A204-B313BEF8E03E}" dt="2020-11-11T08:59:54.671" v="1527" actId="1076"/>
          <ac:spMkLst>
            <pc:docMk/>
            <pc:sldMk cId="2074372142" sldId="2076137248"/>
            <ac:spMk id="241" creationId="{E9066D4C-F1AE-4F2C-8980-AF14E876F77A}"/>
          </ac:spMkLst>
        </pc:spChg>
        <pc:spChg chg="mod">
          <ac:chgData name="Sophie Chanialaki" userId="0a6e5fedad912a50" providerId="LiveId" clId="{71126C36-27DA-43A6-A204-B313BEF8E03E}" dt="2020-11-11T08:47:51.843" v="1365" actId="1076"/>
          <ac:spMkLst>
            <pc:docMk/>
            <pc:sldMk cId="2074372142" sldId="2076137248"/>
            <ac:spMk id="247" creationId="{29A82112-7306-47E6-84BC-099DA2B425E8}"/>
          </ac:spMkLst>
        </pc:spChg>
        <pc:spChg chg="add del mod">
          <ac:chgData name="Sophie Chanialaki" userId="0a6e5fedad912a50" providerId="LiveId" clId="{71126C36-27DA-43A6-A204-B313BEF8E03E}" dt="2020-11-11T08:48:07.533" v="1369" actId="478"/>
          <ac:spMkLst>
            <pc:docMk/>
            <pc:sldMk cId="2074372142" sldId="2076137248"/>
            <ac:spMk id="264" creationId="{C6233E8F-F582-4729-BEEC-B66E270D5FD5}"/>
          </ac:spMkLst>
        </pc:spChg>
        <pc:spChg chg="del">
          <ac:chgData name="Sophie Chanialaki" userId="0a6e5fedad912a50" providerId="LiveId" clId="{71126C36-27DA-43A6-A204-B313BEF8E03E}" dt="2020-11-10T17:12:48.775" v="304" actId="478"/>
          <ac:spMkLst>
            <pc:docMk/>
            <pc:sldMk cId="2074372142" sldId="2076137248"/>
            <ac:spMk id="265" creationId="{E2C623D6-A98A-4775-89D8-45CFE555E750}"/>
          </ac:spMkLst>
        </pc:spChg>
        <pc:spChg chg="add del">
          <ac:chgData name="Sophie Chanialaki" userId="0a6e5fedad912a50" providerId="LiveId" clId="{71126C36-27DA-43A6-A204-B313BEF8E03E}" dt="2020-11-11T08:57:28.011" v="1515" actId="478"/>
          <ac:spMkLst>
            <pc:docMk/>
            <pc:sldMk cId="2074372142" sldId="2076137248"/>
            <ac:spMk id="271" creationId="{334136EF-294F-4084-B6FF-B6FD21C58CED}"/>
          </ac:spMkLst>
        </pc:spChg>
        <pc:spChg chg="add del">
          <ac:chgData name="Sophie Chanialaki" userId="0a6e5fedad912a50" providerId="LiveId" clId="{71126C36-27DA-43A6-A204-B313BEF8E03E}" dt="2020-11-11T08:57:28.565" v="1516" actId="478"/>
          <ac:spMkLst>
            <pc:docMk/>
            <pc:sldMk cId="2074372142" sldId="2076137248"/>
            <ac:spMk id="273" creationId="{F5D5A8CB-389D-4114-98E8-45A15986CCD4}"/>
          </ac:spMkLst>
        </pc:spChg>
        <pc:spChg chg="del mod">
          <ac:chgData name="Sophie Chanialaki" userId="0a6e5fedad912a50" providerId="LiveId" clId="{71126C36-27DA-43A6-A204-B313BEF8E03E}" dt="2020-11-10T17:13:04.833" v="309" actId="478"/>
          <ac:spMkLst>
            <pc:docMk/>
            <pc:sldMk cId="2074372142" sldId="2076137248"/>
            <ac:spMk id="281" creationId="{93B81DD9-C9B5-484D-9F24-5A76969601B0}"/>
          </ac:spMkLst>
        </pc:spChg>
        <pc:spChg chg="del">
          <ac:chgData name="Sophie Chanialaki" userId="0a6e5fedad912a50" providerId="LiveId" clId="{71126C36-27DA-43A6-A204-B313BEF8E03E}" dt="2020-11-10T17:13:04.833" v="309" actId="478"/>
          <ac:spMkLst>
            <pc:docMk/>
            <pc:sldMk cId="2074372142" sldId="2076137248"/>
            <ac:spMk id="282" creationId="{FC5F8ED3-EE22-4C92-84A9-80382B6253CD}"/>
          </ac:spMkLst>
        </pc:spChg>
        <pc:spChg chg="del mod">
          <ac:chgData name="Sophie Chanialaki" userId="0a6e5fedad912a50" providerId="LiveId" clId="{71126C36-27DA-43A6-A204-B313BEF8E03E}" dt="2020-11-10T17:13:09.992" v="311" actId="478"/>
          <ac:spMkLst>
            <pc:docMk/>
            <pc:sldMk cId="2074372142" sldId="2076137248"/>
            <ac:spMk id="283" creationId="{BC01E18E-AF0C-4F57-AF37-28819C7BA974}"/>
          </ac:spMkLst>
        </pc:spChg>
        <pc:spChg chg="add del">
          <ac:chgData name="Sophie Chanialaki" userId="0a6e5fedad912a50" providerId="LiveId" clId="{71126C36-27DA-43A6-A204-B313BEF8E03E}" dt="2020-11-11T08:57:27.540" v="1514" actId="478"/>
          <ac:spMkLst>
            <pc:docMk/>
            <pc:sldMk cId="2074372142" sldId="2076137248"/>
            <ac:spMk id="292" creationId="{E7126655-C4E6-4C01-907A-377E834261A1}"/>
          </ac:spMkLst>
        </pc:spChg>
        <pc:grpChg chg="add del mod">
          <ac:chgData name="Sophie Chanialaki" userId="0a6e5fedad912a50" providerId="LiveId" clId="{71126C36-27DA-43A6-A204-B313BEF8E03E}" dt="2020-11-10T17:17:51.054" v="411" actId="478"/>
          <ac:grpSpMkLst>
            <pc:docMk/>
            <pc:sldMk cId="2074372142" sldId="2076137248"/>
            <ac:grpSpMk id="72" creationId="{BE60061E-47D6-45BE-A3BA-EF297171AD88}"/>
          </ac:grpSpMkLst>
        </pc:grpChg>
        <pc:grpChg chg="add mod">
          <ac:chgData name="Sophie Chanialaki" userId="0a6e5fedad912a50" providerId="LiveId" clId="{71126C36-27DA-43A6-A204-B313BEF8E03E}" dt="2020-11-11T11:55:36.489" v="1568" actId="1076"/>
          <ac:grpSpMkLst>
            <pc:docMk/>
            <pc:sldMk cId="2074372142" sldId="2076137248"/>
            <ac:grpSpMk id="95" creationId="{ADC24EFA-007C-4D96-9E48-E0EBC3CB9FDD}"/>
          </ac:grpSpMkLst>
        </pc:grpChg>
        <pc:grpChg chg="mod">
          <ac:chgData name="Sophie Chanialaki" userId="0a6e5fedad912a50" providerId="LiveId" clId="{71126C36-27DA-43A6-A204-B313BEF8E03E}" dt="2020-11-10T17:29:24.905" v="599" actId="1076"/>
          <ac:grpSpMkLst>
            <pc:docMk/>
            <pc:sldMk cId="2074372142" sldId="2076137248"/>
            <ac:grpSpMk id="146" creationId="{1DBF9A6B-02F3-40A5-8FFB-710303CD2B98}"/>
          </ac:grpSpMkLst>
        </pc:grpChg>
        <pc:grpChg chg="mod">
          <ac:chgData name="Sophie Chanialaki" userId="0a6e5fedad912a50" providerId="LiveId" clId="{71126C36-27DA-43A6-A204-B313BEF8E03E}" dt="2020-11-10T17:29:54.053" v="606" actId="1076"/>
          <ac:grpSpMkLst>
            <pc:docMk/>
            <pc:sldMk cId="2074372142" sldId="2076137248"/>
            <ac:grpSpMk id="217" creationId="{AAF84003-ABDC-40FA-828D-58E96BD5890A}"/>
          </ac:grpSpMkLst>
        </pc:grpChg>
        <pc:grpChg chg="mod">
          <ac:chgData name="Sophie Chanialaki" userId="0a6e5fedad912a50" providerId="LiveId" clId="{71126C36-27DA-43A6-A204-B313BEF8E03E}" dt="2020-11-10T17:36:13.281" v="668" actId="1076"/>
          <ac:grpSpMkLst>
            <pc:docMk/>
            <pc:sldMk cId="2074372142" sldId="2076137248"/>
            <ac:grpSpMk id="223" creationId="{D0689C72-6CE5-4FE0-BB93-457919319839}"/>
          </ac:grpSpMkLst>
        </pc:grpChg>
        <pc:grpChg chg="add del mod">
          <ac:chgData name="Sophie Chanialaki" userId="0a6e5fedad912a50" providerId="LiveId" clId="{71126C36-27DA-43A6-A204-B313BEF8E03E}" dt="2020-11-11T08:41:37.718" v="1315" actId="478"/>
          <ac:grpSpMkLst>
            <pc:docMk/>
            <pc:sldMk cId="2074372142" sldId="2076137248"/>
            <ac:grpSpMk id="227" creationId="{50491996-F24B-4009-9A98-7B02B58B089A}"/>
          </ac:grpSpMkLst>
        </pc:grpChg>
        <pc:grpChg chg="del mod">
          <ac:chgData name="Sophie Chanialaki" userId="0a6e5fedad912a50" providerId="LiveId" clId="{71126C36-27DA-43A6-A204-B313BEF8E03E}" dt="2020-11-10T17:18:33.227" v="422" actId="478"/>
          <ac:grpSpMkLst>
            <pc:docMk/>
            <pc:sldMk cId="2074372142" sldId="2076137248"/>
            <ac:grpSpMk id="233" creationId="{5028B6FB-B6B2-4FC8-A7D1-FF6367F47397}"/>
          </ac:grpSpMkLst>
        </pc:grpChg>
        <pc:grpChg chg="del mod">
          <ac:chgData name="Sophie Chanialaki" userId="0a6e5fedad912a50" providerId="LiveId" clId="{71126C36-27DA-43A6-A204-B313BEF8E03E}" dt="2020-11-10T17:24:17.603" v="505" actId="478"/>
          <ac:grpSpMkLst>
            <pc:docMk/>
            <pc:sldMk cId="2074372142" sldId="2076137248"/>
            <ac:grpSpMk id="242" creationId="{E1F378F2-5FBA-494F-987E-203510E918F2}"/>
          </ac:grpSpMkLst>
        </pc:grpChg>
        <pc:grpChg chg="add del mod">
          <ac:chgData name="Sophie Chanialaki" userId="0a6e5fedad912a50" providerId="LiveId" clId="{71126C36-27DA-43A6-A204-B313BEF8E03E}" dt="2020-11-11T11:55:34.925" v="1567" actId="1076"/>
          <ac:grpSpMkLst>
            <pc:docMk/>
            <pc:sldMk cId="2074372142" sldId="2076137248"/>
            <ac:grpSpMk id="261" creationId="{13ED6E16-C400-4ED5-8A61-FE12174321B9}"/>
          </ac:grpSpMkLst>
        </pc:grpChg>
        <pc:grpChg chg="del mod">
          <ac:chgData name="Sophie Chanialaki" userId="0a6e5fedad912a50" providerId="LiveId" clId="{71126C36-27DA-43A6-A204-B313BEF8E03E}" dt="2020-11-10T17:13:06.991" v="310" actId="478"/>
          <ac:grpSpMkLst>
            <pc:docMk/>
            <pc:sldMk cId="2074372142" sldId="2076137248"/>
            <ac:grpSpMk id="284" creationId="{A3A6C2A0-0383-47D8-A656-FEC31E55051D}"/>
          </ac:grpSpMkLst>
        </pc:grpChg>
        <pc:picChg chg="add del mod">
          <ac:chgData name="Sophie Chanialaki" userId="0a6e5fedad912a50" providerId="LiveId" clId="{71126C36-27DA-43A6-A204-B313BEF8E03E}" dt="2020-11-10T17:08:10.932" v="211" actId="478"/>
          <ac:picMkLst>
            <pc:docMk/>
            <pc:sldMk cId="2074372142" sldId="2076137248"/>
            <ac:picMk id="8" creationId="{DF6D44E7-3F0D-4F24-8381-9E8BDA73EFCF}"/>
          </ac:picMkLst>
        </pc:picChg>
        <pc:picChg chg="add del">
          <ac:chgData name="Sophie Chanialaki" userId="0a6e5fedad912a50" providerId="LiveId" clId="{71126C36-27DA-43A6-A204-B313BEF8E03E}" dt="2020-11-11T08:57:28.565" v="1516" actId="478"/>
          <ac:picMkLst>
            <pc:docMk/>
            <pc:sldMk cId="2074372142" sldId="2076137248"/>
            <ac:picMk id="17" creationId="{6999649F-5530-47E2-8A96-8B72236B97F6}"/>
          </ac:picMkLst>
        </pc:picChg>
        <pc:picChg chg="add del">
          <ac:chgData name="Sophie Chanialaki" userId="0a6e5fedad912a50" providerId="LiveId" clId="{71126C36-27DA-43A6-A204-B313BEF8E03E}" dt="2020-11-11T08:57:28.565" v="1516" actId="478"/>
          <ac:picMkLst>
            <pc:docMk/>
            <pc:sldMk cId="2074372142" sldId="2076137248"/>
            <ac:picMk id="19" creationId="{28BA0515-421E-42F6-8B36-AACA72C0BE3E}"/>
          </ac:picMkLst>
        </pc:picChg>
        <pc:picChg chg="mod">
          <ac:chgData name="Sophie Chanialaki" userId="0a6e5fedad912a50" providerId="LiveId" clId="{71126C36-27DA-43A6-A204-B313BEF8E03E}" dt="2020-11-10T17:06:39.481" v="188" actId="1076"/>
          <ac:picMkLst>
            <pc:docMk/>
            <pc:sldMk cId="2074372142" sldId="2076137248"/>
            <ac:picMk id="75" creationId="{5DAB6CA1-C232-4DD7-8464-BF78120CF43E}"/>
          </ac:picMkLst>
        </pc:picChg>
        <pc:picChg chg="mod">
          <ac:chgData name="Sophie Chanialaki" userId="0a6e5fedad912a50" providerId="LiveId" clId="{71126C36-27DA-43A6-A204-B313BEF8E03E}" dt="2020-11-10T17:17:04.520" v="397"/>
          <ac:picMkLst>
            <pc:docMk/>
            <pc:sldMk cId="2074372142" sldId="2076137248"/>
            <ac:picMk id="97" creationId="{A64DA985-4006-4ABA-8CB2-AE236A1551CC}"/>
          </ac:picMkLst>
        </pc:picChg>
        <pc:picChg chg="add mod">
          <ac:chgData name="Sophie Chanialaki" userId="0a6e5fedad912a50" providerId="LiveId" clId="{71126C36-27DA-43A6-A204-B313BEF8E03E}" dt="2020-11-11T09:00:05.158" v="1529" actId="1076"/>
          <ac:picMkLst>
            <pc:docMk/>
            <pc:sldMk cId="2074372142" sldId="2076137248"/>
            <ac:picMk id="119" creationId="{436571BF-9590-433B-B34C-81725BB81E59}"/>
          </ac:picMkLst>
        </pc:picChg>
        <pc:picChg chg="mod">
          <ac:chgData name="Sophie Chanialaki" userId="0a6e5fedad912a50" providerId="LiveId" clId="{71126C36-27DA-43A6-A204-B313BEF8E03E}" dt="2020-11-10T17:34:02.733" v="644"/>
          <ac:picMkLst>
            <pc:docMk/>
            <pc:sldMk cId="2074372142" sldId="2076137248"/>
            <ac:picMk id="230" creationId="{31CCEBA9-4A0A-4850-8620-3BF83E1E1D1D}"/>
          </ac:picMkLst>
        </pc:picChg>
        <pc:cxnChg chg="mod">
          <ac:chgData name="Sophie Chanialaki" userId="0a6e5fedad912a50" providerId="LiveId" clId="{71126C36-27DA-43A6-A204-B313BEF8E03E}" dt="2020-11-10T17:29:24.905" v="599" actId="1076"/>
          <ac:cxnSpMkLst>
            <pc:docMk/>
            <pc:sldMk cId="2074372142" sldId="2076137248"/>
            <ac:cxnSpMk id="58" creationId="{E925EAC1-0AC4-45E2-A5D8-68CAC752BDAA}"/>
          </ac:cxnSpMkLst>
        </pc:cxnChg>
        <pc:cxnChg chg="add del mod">
          <ac:chgData name="Sophie Chanialaki" userId="0a6e5fedad912a50" providerId="LiveId" clId="{71126C36-27DA-43A6-A204-B313BEF8E03E}" dt="2020-11-10T17:17:22.915" v="403" actId="478"/>
          <ac:cxnSpMkLst>
            <pc:docMk/>
            <pc:sldMk cId="2074372142" sldId="2076137248"/>
            <ac:cxnSpMk id="91" creationId="{D59522E3-CBCB-4E41-990C-11BB72B16098}"/>
          </ac:cxnSpMkLst>
        </pc:cxnChg>
        <pc:cxnChg chg="add mod">
          <ac:chgData name="Sophie Chanialaki" userId="0a6e5fedad912a50" providerId="LiveId" clId="{71126C36-27DA-43A6-A204-B313BEF8E03E}" dt="2020-11-11T11:55:36.489" v="1568" actId="1076"/>
          <ac:cxnSpMkLst>
            <pc:docMk/>
            <pc:sldMk cId="2074372142" sldId="2076137248"/>
            <ac:cxnSpMk id="98" creationId="{D2D9A428-34D7-4B46-91D8-407F950EDBE6}"/>
          </ac:cxnSpMkLst>
        </pc:cxnChg>
        <pc:cxnChg chg="add mod">
          <ac:chgData name="Sophie Chanialaki" userId="0a6e5fedad912a50" providerId="LiveId" clId="{71126C36-27DA-43A6-A204-B313BEF8E03E}" dt="2020-11-11T11:55:40.323" v="1569" actId="14100"/>
          <ac:cxnSpMkLst>
            <pc:docMk/>
            <pc:sldMk cId="2074372142" sldId="2076137248"/>
            <ac:cxnSpMk id="113" creationId="{3224F453-9DC9-4724-BCF2-7CECB65E723C}"/>
          </ac:cxnSpMkLst>
        </pc:cxnChg>
        <pc:cxnChg chg="add mod">
          <ac:chgData name="Sophie Chanialaki" userId="0a6e5fedad912a50" providerId="LiveId" clId="{71126C36-27DA-43A6-A204-B313BEF8E03E}" dt="2020-11-11T11:54:33.363" v="1551" actId="1076"/>
          <ac:cxnSpMkLst>
            <pc:docMk/>
            <pc:sldMk cId="2074372142" sldId="2076137248"/>
            <ac:cxnSpMk id="126" creationId="{3FCD2119-8B64-42AC-ADE9-DD235D60DDEC}"/>
          </ac:cxnSpMkLst>
        </pc:cxnChg>
        <pc:cxnChg chg="add del mod">
          <ac:chgData name="Sophie Chanialaki" userId="0a6e5fedad912a50" providerId="LiveId" clId="{71126C36-27DA-43A6-A204-B313BEF8E03E}" dt="2020-11-11T08:41:34.460" v="1313" actId="478"/>
          <ac:cxnSpMkLst>
            <pc:docMk/>
            <pc:sldMk cId="2074372142" sldId="2076137248"/>
            <ac:cxnSpMk id="128" creationId="{BE6D7693-6D2C-4201-B0BC-B9C1FC07793C}"/>
          </ac:cxnSpMkLst>
        </pc:cxnChg>
        <pc:cxnChg chg="add mod">
          <ac:chgData name="Sophie Chanialaki" userId="0a6e5fedad912a50" providerId="LiveId" clId="{71126C36-27DA-43A6-A204-B313BEF8E03E}" dt="2020-11-11T08:42:15.774" v="1324" actId="14100"/>
          <ac:cxnSpMkLst>
            <pc:docMk/>
            <pc:sldMk cId="2074372142" sldId="2076137248"/>
            <ac:cxnSpMk id="154" creationId="{4A91DE45-0A33-457C-BAB9-D023CC907A95}"/>
          </ac:cxnSpMkLst>
        </pc:cxnChg>
        <pc:cxnChg chg="mod">
          <ac:chgData name="Sophie Chanialaki" userId="0a6e5fedad912a50" providerId="LiveId" clId="{71126C36-27DA-43A6-A204-B313BEF8E03E}" dt="2020-11-10T17:29:48.180" v="603" actId="1076"/>
          <ac:cxnSpMkLst>
            <pc:docMk/>
            <pc:sldMk cId="2074372142" sldId="2076137248"/>
            <ac:cxnSpMk id="158" creationId="{9A42A2B7-1963-4D56-A39E-6F62F1DCB7CF}"/>
          </ac:cxnSpMkLst>
        </pc:cxnChg>
        <pc:cxnChg chg="mod">
          <ac:chgData name="Sophie Chanialaki" userId="0a6e5fedad912a50" providerId="LiveId" clId="{71126C36-27DA-43A6-A204-B313BEF8E03E}" dt="2020-11-10T17:29:54.053" v="606" actId="1076"/>
          <ac:cxnSpMkLst>
            <pc:docMk/>
            <pc:sldMk cId="2074372142" sldId="2076137248"/>
            <ac:cxnSpMk id="168" creationId="{CDED1D1A-F228-42B5-9906-734E9951992A}"/>
          </ac:cxnSpMkLst>
        </pc:cxnChg>
        <pc:cxnChg chg="add mod">
          <ac:chgData name="Sophie Chanialaki" userId="0a6e5fedad912a50" providerId="LiveId" clId="{71126C36-27DA-43A6-A204-B313BEF8E03E}" dt="2020-11-11T11:55:11.840" v="1563" actId="14100"/>
          <ac:cxnSpMkLst>
            <pc:docMk/>
            <pc:sldMk cId="2074372142" sldId="2076137248"/>
            <ac:cxnSpMk id="169" creationId="{FC99F002-4FB9-4336-AB54-A6710AC80812}"/>
          </ac:cxnSpMkLst>
        </pc:cxnChg>
        <pc:cxnChg chg="add mod">
          <ac:chgData name="Sophie Chanialaki" userId="0a6e5fedad912a50" providerId="LiveId" clId="{71126C36-27DA-43A6-A204-B313BEF8E03E}" dt="2020-11-11T11:54:59.723" v="1559" actId="1076"/>
          <ac:cxnSpMkLst>
            <pc:docMk/>
            <pc:sldMk cId="2074372142" sldId="2076137248"/>
            <ac:cxnSpMk id="186" creationId="{3788CE05-41A3-43FB-84F3-6C9F9ABF4A56}"/>
          </ac:cxnSpMkLst>
        </pc:cxnChg>
        <pc:cxnChg chg="del mod">
          <ac:chgData name="Sophie Chanialaki" userId="0a6e5fedad912a50" providerId="LiveId" clId="{71126C36-27DA-43A6-A204-B313BEF8E03E}" dt="2020-11-11T08:42:00.341" v="1322" actId="478"/>
          <ac:cxnSpMkLst>
            <pc:docMk/>
            <pc:sldMk cId="2074372142" sldId="2076137248"/>
            <ac:cxnSpMk id="188" creationId="{0F3B6620-46E9-44AE-AB0A-BB7C72FD3537}"/>
          </ac:cxnSpMkLst>
        </pc:cxnChg>
        <pc:cxnChg chg="add del mod">
          <ac:chgData name="Sophie Chanialaki" userId="0a6e5fedad912a50" providerId="LiveId" clId="{71126C36-27DA-43A6-A204-B313BEF8E03E}" dt="2020-11-11T11:54:12.292" v="1544" actId="478"/>
          <ac:cxnSpMkLst>
            <pc:docMk/>
            <pc:sldMk cId="2074372142" sldId="2076137248"/>
            <ac:cxnSpMk id="189" creationId="{9E8B7D82-915A-41B0-9503-4E5E547FF283}"/>
          </ac:cxnSpMkLst>
        </pc:cxnChg>
        <pc:cxnChg chg="mod">
          <ac:chgData name="Sophie Chanialaki" userId="0a6e5fedad912a50" providerId="LiveId" clId="{71126C36-27DA-43A6-A204-B313BEF8E03E}" dt="2020-11-11T08:34:40.357" v="1294" actId="14100"/>
          <ac:cxnSpMkLst>
            <pc:docMk/>
            <pc:sldMk cId="2074372142" sldId="2076137248"/>
            <ac:cxnSpMk id="191" creationId="{D7795315-97B0-4667-8029-F0D84DC93116}"/>
          </ac:cxnSpMkLst>
        </pc:cxnChg>
        <pc:cxnChg chg="del mod">
          <ac:chgData name="Sophie Chanialaki" userId="0a6e5fedad912a50" providerId="LiveId" clId="{71126C36-27DA-43A6-A204-B313BEF8E03E}" dt="2020-11-10T17:13:31.338" v="319" actId="478"/>
          <ac:cxnSpMkLst>
            <pc:docMk/>
            <pc:sldMk cId="2074372142" sldId="2076137248"/>
            <ac:cxnSpMk id="206" creationId="{960BFB5A-F386-47C4-B4D8-FB9D849BCF81}"/>
          </ac:cxnSpMkLst>
        </pc:cxnChg>
        <pc:cxnChg chg="del mod">
          <ac:chgData name="Sophie Chanialaki" userId="0a6e5fedad912a50" providerId="LiveId" clId="{71126C36-27DA-43A6-A204-B313BEF8E03E}" dt="2020-11-10T17:10:15.228" v="265" actId="478"/>
          <ac:cxnSpMkLst>
            <pc:docMk/>
            <pc:sldMk cId="2074372142" sldId="2076137248"/>
            <ac:cxnSpMk id="211" creationId="{E561F96B-6A48-496F-916C-0D389AEDCFA3}"/>
          </ac:cxnSpMkLst>
        </pc:cxnChg>
        <pc:cxnChg chg="mod">
          <ac:chgData name="Sophie Chanialaki" userId="0a6e5fedad912a50" providerId="LiveId" clId="{71126C36-27DA-43A6-A204-B313BEF8E03E}" dt="2020-11-11T08:47:56.936" v="1366" actId="1076"/>
          <ac:cxnSpMkLst>
            <pc:docMk/>
            <pc:sldMk cId="2074372142" sldId="2076137248"/>
            <ac:cxnSpMk id="231" creationId="{91FE238B-137C-4E5F-9780-2CBA61D7599F}"/>
          </ac:cxnSpMkLst>
        </pc:cxnChg>
        <pc:cxnChg chg="mod">
          <ac:chgData name="Sophie Chanialaki" userId="0a6e5fedad912a50" providerId="LiveId" clId="{71126C36-27DA-43A6-A204-B313BEF8E03E}" dt="2020-11-11T11:55:43.856" v="1570" actId="14100"/>
          <ac:cxnSpMkLst>
            <pc:docMk/>
            <pc:sldMk cId="2074372142" sldId="2076137248"/>
            <ac:cxnSpMk id="236" creationId="{FD212C9F-DF19-4F83-84AE-2CA74026D89E}"/>
          </ac:cxnSpMkLst>
        </pc:cxnChg>
        <pc:cxnChg chg="add del mod">
          <ac:chgData name="Sophie Chanialaki" userId="0a6e5fedad912a50" providerId="LiveId" clId="{71126C36-27DA-43A6-A204-B313BEF8E03E}" dt="2020-11-11T08:41:57.418" v="1321" actId="14100"/>
          <ac:cxnSpMkLst>
            <pc:docMk/>
            <pc:sldMk cId="2074372142" sldId="2076137248"/>
            <ac:cxnSpMk id="237" creationId="{F5D05D93-CC8E-4550-8242-7C9C2B54A7D2}"/>
          </ac:cxnSpMkLst>
        </pc:cxnChg>
        <pc:cxnChg chg="mod">
          <ac:chgData name="Sophie Chanialaki" userId="0a6e5fedad912a50" providerId="LiveId" clId="{71126C36-27DA-43A6-A204-B313BEF8E03E}" dt="2020-11-11T11:55:02.007" v="1560" actId="14100"/>
          <ac:cxnSpMkLst>
            <pc:docMk/>
            <pc:sldMk cId="2074372142" sldId="2076137248"/>
            <ac:cxnSpMk id="240" creationId="{3BB2E2DF-AD19-4B3D-A9B0-7A996A49060C}"/>
          </ac:cxnSpMkLst>
        </pc:cxnChg>
        <pc:cxnChg chg="add del mod">
          <ac:chgData name="Sophie Chanialaki" userId="0a6e5fedad912a50" providerId="LiveId" clId="{71126C36-27DA-43A6-A204-B313BEF8E03E}" dt="2020-11-11T11:55:34.925" v="1567" actId="1076"/>
          <ac:cxnSpMkLst>
            <pc:docMk/>
            <pc:sldMk cId="2074372142" sldId="2076137248"/>
            <ac:cxnSpMk id="260" creationId="{46B97894-30C3-4C5A-B0B8-8467AFF0A70B}"/>
          </ac:cxnSpMkLst>
        </pc:cxnChg>
        <pc:cxnChg chg="add del mod">
          <ac:chgData name="Sophie Chanialaki" userId="0a6e5fedad912a50" providerId="LiveId" clId="{71126C36-27DA-43A6-A204-B313BEF8E03E}" dt="2020-11-11T08:57:28.565" v="1516" actId="478"/>
          <ac:cxnSpMkLst>
            <pc:docMk/>
            <pc:sldMk cId="2074372142" sldId="2076137248"/>
            <ac:cxnSpMk id="275" creationId="{0BE082B5-1BC1-49D4-A921-4894E8DB9748}"/>
          </ac:cxnSpMkLst>
        </pc:cxnChg>
        <pc:cxnChg chg="del mod">
          <ac:chgData name="Sophie Chanialaki" userId="0a6e5fedad912a50" providerId="LiveId" clId="{71126C36-27DA-43A6-A204-B313BEF8E03E}" dt="2020-11-10T17:13:04.833" v="309" actId="478"/>
          <ac:cxnSpMkLst>
            <pc:docMk/>
            <pc:sldMk cId="2074372142" sldId="2076137248"/>
            <ac:cxnSpMk id="280" creationId="{6C48D24D-C079-4ABE-9017-62A4766EDAB4}"/>
          </ac:cxnSpMkLst>
        </pc:cxnChg>
        <pc:cxnChg chg="del mod">
          <ac:chgData name="Sophie Chanialaki" userId="0a6e5fedad912a50" providerId="LiveId" clId="{71126C36-27DA-43A6-A204-B313BEF8E03E}" dt="2020-11-10T17:12:51.063" v="305" actId="478"/>
          <ac:cxnSpMkLst>
            <pc:docMk/>
            <pc:sldMk cId="2074372142" sldId="2076137248"/>
            <ac:cxnSpMk id="287" creationId="{FAF82F7D-3F19-4BE2-BE4C-93E609EAD43C}"/>
          </ac:cxnSpMkLst>
        </pc:cxnChg>
      </pc:sldChg>
      <pc:sldChg chg="add del setBg">
        <pc:chgData name="Sophie Chanialaki" userId="0a6e5fedad912a50" providerId="LiveId" clId="{71126C36-27DA-43A6-A204-B313BEF8E03E}" dt="2020-11-10T17:02:06.052" v="2"/>
        <pc:sldMkLst>
          <pc:docMk/>
          <pc:sldMk cId="4181656308" sldId="2076137248"/>
        </pc:sldMkLst>
      </pc:sldChg>
      <pc:sldChg chg="addSp delSp modSp add mod ord">
        <pc:chgData name="Sophie Chanialaki" userId="0a6e5fedad912a50" providerId="LiveId" clId="{71126C36-27DA-43A6-A204-B313BEF8E03E}" dt="2020-11-10T17:55:29.019" v="1293"/>
        <pc:sldMkLst>
          <pc:docMk/>
          <pc:sldMk cId="1881401777" sldId="2076137249"/>
        </pc:sldMkLst>
        <pc:spChg chg="mod">
          <ac:chgData name="Sophie Chanialaki" userId="0a6e5fedad912a50" providerId="LiveId" clId="{71126C36-27DA-43A6-A204-B313BEF8E03E}" dt="2020-11-10T17:38:40.961" v="697" actId="20577"/>
          <ac:spMkLst>
            <pc:docMk/>
            <pc:sldMk cId="1881401777" sldId="2076137249"/>
            <ac:spMk id="2" creationId="{B5D91EDC-8848-4A35-949C-F8CEFC7C423B}"/>
          </ac:spMkLst>
        </pc:spChg>
        <pc:spChg chg="del mod">
          <ac:chgData name="Sophie Chanialaki" userId="0a6e5fedad912a50" providerId="LiveId" clId="{71126C36-27DA-43A6-A204-B313BEF8E03E}" dt="2020-11-10T17:41:41.026" v="815"/>
          <ac:spMkLst>
            <pc:docMk/>
            <pc:sldMk cId="1881401777" sldId="2076137249"/>
            <ac:spMk id="11" creationId="{5B404C2B-CBBF-4AEE-A3E0-F85934E47C14}"/>
          </ac:spMkLst>
        </pc:spChg>
        <pc:spChg chg="add mod">
          <ac:chgData name="Sophie Chanialaki" userId="0a6e5fedad912a50" providerId="LiveId" clId="{71126C36-27DA-43A6-A204-B313BEF8E03E}" dt="2020-11-10T17:55:04.692" v="1291"/>
          <ac:spMkLst>
            <pc:docMk/>
            <pc:sldMk cId="1881401777" sldId="2076137249"/>
            <ac:spMk id="20" creationId="{E033BBA1-5EA7-46F4-81DB-E06A86B6F392}"/>
          </ac:spMkLst>
        </pc:spChg>
        <pc:spChg chg="mod">
          <ac:chgData name="Sophie Chanialaki" userId="0a6e5fedad912a50" providerId="LiveId" clId="{71126C36-27DA-43A6-A204-B313BEF8E03E}" dt="2020-11-10T17:51:29.484" v="958" actId="14100"/>
          <ac:spMkLst>
            <pc:docMk/>
            <pc:sldMk cId="1881401777" sldId="2076137249"/>
            <ac:spMk id="32" creationId="{976CDB5B-26B2-49D4-A346-84BDF83DACCB}"/>
          </ac:spMkLst>
        </pc:spChg>
        <pc:spChg chg="mod">
          <ac:chgData name="Sophie Chanialaki" userId="0a6e5fedad912a50" providerId="LiveId" clId="{71126C36-27DA-43A6-A204-B313BEF8E03E}" dt="2020-11-10T17:43:23.242" v="842" actId="20577"/>
          <ac:spMkLst>
            <pc:docMk/>
            <pc:sldMk cId="1881401777" sldId="2076137249"/>
            <ac:spMk id="43" creationId="{E1BE7ED2-D5F4-4F41-B2DF-B6298B8918C4}"/>
          </ac:spMkLst>
        </pc:spChg>
        <pc:spChg chg="mod">
          <ac:chgData name="Sophie Chanialaki" userId="0a6e5fedad912a50" providerId="LiveId" clId="{71126C36-27DA-43A6-A204-B313BEF8E03E}" dt="2020-11-10T17:48:47.703" v="938" actId="20577"/>
          <ac:spMkLst>
            <pc:docMk/>
            <pc:sldMk cId="1881401777" sldId="2076137249"/>
            <ac:spMk id="56" creationId="{CA64D23D-5EF8-4129-9B3B-16F287B69220}"/>
          </ac:spMkLst>
        </pc:spChg>
        <pc:grpChg chg="del mod">
          <ac:chgData name="Sophie Chanialaki" userId="0a6e5fedad912a50" providerId="LiveId" clId="{71126C36-27DA-43A6-A204-B313BEF8E03E}" dt="2020-11-10T17:40:15.526" v="800" actId="478"/>
          <ac:grpSpMkLst>
            <pc:docMk/>
            <pc:sldMk cId="1881401777" sldId="2076137249"/>
            <ac:grpSpMk id="6" creationId="{50D332D3-9891-48DB-A661-F52C3979CA1B}"/>
          </ac:grpSpMkLst>
        </pc:grpChg>
        <pc:grpChg chg="mod">
          <ac:chgData name="Sophie Chanialaki" userId="0a6e5fedad912a50" providerId="LiveId" clId="{71126C36-27DA-43A6-A204-B313BEF8E03E}" dt="2020-11-10T17:48:32.555" v="935" actId="1076"/>
          <ac:grpSpMkLst>
            <pc:docMk/>
            <pc:sldMk cId="1881401777" sldId="2076137249"/>
            <ac:grpSpMk id="8" creationId="{BC0B0C33-9D3F-44D6-A482-66DF4B24F37E}"/>
          </ac:grpSpMkLst>
        </pc:grpChg>
        <pc:picChg chg="add mod">
          <ac:chgData name="Sophie Chanialaki" userId="0a6e5fedad912a50" providerId="LiveId" clId="{71126C36-27DA-43A6-A204-B313BEF8E03E}" dt="2020-11-10T17:49:19.199" v="939" actId="14100"/>
          <ac:picMkLst>
            <pc:docMk/>
            <pc:sldMk cId="1881401777" sldId="2076137249"/>
            <ac:picMk id="5" creationId="{EAF3B722-D6F0-47AD-9BF3-D976ABF470F9}"/>
          </ac:picMkLst>
        </pc:picChg>
        <pc:picChg chg="add mod">
          <ac:chgData name="Sophie Chanialaki" userId="0a6e5fedad912a50" providerId="LiveId" clId="{71126C36-27DA-43A6-A204-B313BEF8E03E}" dt="2020-11-10T17:49:27.411" v="942" actId="1076"/>
          <ac:picMkLst>
            <pc:docMk/>
            <pc:sldMk cId="1881401777" sldId="2076137249"/>
            <ac:picMk id="9" creationId="{FD9AC8C7-C630-4DCC-B521-31562E2C38E1}"/>
          </ac:picMkLst>
        </pc:picChg>
        <pc:picChg chg="add mod">
          <ac:chgData name="Sophie Chanialaki" userId="0a6e5fedad912a50" providerId="LiveId" clId="{71126C36-27DA-43A6-A204-B313BEF8E03E}" dt="2020-11-10T17:49:37.345" v="945" actId="14100"/>
          <ac:picMkLst>
            <pc:docMk/>
            <pc:sldMk cId="1881401777" sldId="2076137249"/>
            <ac:picMk id="10" creationId="{6266F637-0FFE-4EF0-B118-75A65411D559}"/>
          </ac:picMkLst>
        </pc:picChg>
        <pc:picChg chg="add mod">
          <ac:chgData name="Sophie Chanialaki" userId="0a6e5fedad912a50" providerId="LiveId" clId="{71126C36-27DA-43A6-A204-B313BEF8E03E}" dt="2020-11-10T17:50:10.613" v="954" actId="1076"/>
          <ac:picMkLst>
            <pc:docMk/>
            <pc:sldMk cId="1881401777" sldId="2076137249"/>
            <ac:picMk id="12" creationId="{EE474E8A-59D8-4854-8984-C9A5F709CAB0}"/>
          </ac:picMkLst>
        </pc:picChg>
        <pc:picChg chg="add mod">
          <ac:chgData name="Sophie Chanialaki" userId="0a6e5fedad912a50" providerId="LiveId" clId="{71126C36-27DA-43A6-A204-B313BEF8E03E}" dt="2020-11-10T17:50:18.848" v="956" actId="1076"/>
          <ac:picMkLst>
            <pc:docMk/>
            <pc:sldMk cId="1881401777" sldId="2076137249"/>
            <ac:picMk id="13" creationId="{B8A6DE51-81F9-461A-9F6B-984D85391758}"/>
          </ac:picMkLst>
        </pc:picChg>
        <pc:picChg chg="add mod">
          <ac:chgData name="Sophie Chanialaki" userId="0a6e5fedad912a50" providerId="LiveId" clId="{71126C36-27DA-43A6-A204-B313BEF8E03E}" dt="2020-11-10T17:47:20.377" v="894" actId="1076"/>
          <ac:picMkLst>
            <pc:docMk/>
            <pc:sldMk cId="1881401777" sldId="2076137249"/>
            <ac:picMk id="14" creationId="{50468C55-BA9E-49F2-B6E0-2DB2775D06B4}"/>
          </ac:picMkLst>
        </pc:picChg>
        <pc:picChg chg="add mod">
          <ac:chgData name="Sophie Chanialaki" userId="0a6e5fedad912a50" providerId="LiveId" clId="{71126C36-27DA-43A6-A204-B313BEF8E03E}" dt="2020-11-10T17:54:03.218" v="1168" actId="1076"/>
          <ac:picMkLst>
            <pc:docMk/>
            <pc:sldMk cId="1881401777" sldId="2076137249"/>
            <ac:picMk id="15" creationId="{21795D58-C83E-4A5D-AE5E-9F00C30B3ADC}"/>
          </ac:picMkLst>
        </pc:picChg>
        <pc:picChg chg="add mod">
          <ac:chgData name="Sophie Chanialaki" userId="0a6e5fedad912a50" providerId="LiveId" clId="{71126C36-27DA-43A6-A204-B313BEF8E03E}" dt="2020-11-10T17:47:11.062" v="889" actId="14100"/>
          <ac:picMkLst>
            <pc:docMk/>
            <pc:sldMk cId="1881401777" sldId="2076137249"/>
            <ac:picMk id="16" creationId="{7C4B3648-8242-4C6D-8651-09793BD16053}"/>
          </ac:picMkLst>
        </pc:picChg>
        <pc:picChg chg="add mod">
          <ac:chgData name="Sophie Chanialaki" userId="0a6e5fedad912a50" providerId="LiveId" clId="{71126C36-27DA-43A6-A204-B313BEF8E03E}" dt="2020-11-10T17:47:14.606" v="891" actId="1076"/>
          <ac:picMkLst>
            <pc:docMk/>
            <pc:sldMk cId="1881401777" sldId="2076137249"/>
            <ac:picMk id="17" creationId="{A072398F-1FD3-4873-8C70-071F0369B835}"/>
          </ac:picMkLst>
        </pc:picChg>
        <pc:picChg chg="add mod">
          <ac:chgData name="Sophie Chanialaki" userId="0a6e5fedad912a50" providerId="LiveId" clId="{71126C36-27DA-43A6-A204-B313BEF8E03E}" dt="2020-11-10T17:54:04.703" v="1169" actId="1076"/>
          <ac:picMkLst>
            <pc:docMk/>
            <pc:sldMk cId="1881401777" sldId="2076137249"/>
            <ac:picMk id="18" creationId="{749CF4ED-20C3-4FC5-8B9B-25012A039CE2}"/>
          </ac:picMkLst>
        </pc:picChg>
        <pc:picChg chg="add mod">
          <ac:chgData name="Sophie Chanialaki" userId="0a6e5fedad912a50" providerId="LiveId" clId="{71126C36-27DA-43A6-A204-B313BEF8E03E}" dt="2020-11-10T17:48:29.981" v="934" actId="1076"/>
          <ac:picMkLst>
            <pc:docMk/>
            <pc:sldMk cId="1881401777" sldId="2076137249"/>
            <ac:picMk id="19" creationId="{8AD81F3A-127A-424C-BB08-FE1B7F6A0592}"/>
          </ac:picMkLst>
        </pc:picChg>
        <pc:picChg chg="mod">
          <ac:chgData name="Sophie Chanialaki" userId="0a6e5fedad912a50" providerId="LiveId" clId="{71126C36-27DA-43A6-A204-B313BEF8E03E}" dt="2020-11-10T17:39:20.923" v="700" actId="2085"/>
          <ac:picMkLst>
            <pc:docMk/>
            <pc:sldMk cId="1881401777" sldId="2076137249"/>
            <ac:picMk id="42" creationId="{AE5E892E-7721-43DD-8420-7D149913143F}"/>
          </ac:picMkLst>
        </pc:picChg>
        <pc:picChg chg="del">
          <ac:chgData name="Sophie Chanialaki" userId="0a6e5fedad912a50" providerId="LiveId" clId="{71126C36-27DA-43A6-A204-B313BEF8E03E}" dt="2020-11-10T17:41:42.757" v="816" actId="478"/>
          <ac:picMkLst>
            <pc:docMk/>
            <pc:sldMk cId="1881401777" sldId="2076137249"/>
            <ac:picMk id="57" creationId="{6E9AECC1-02EF-4C89-9599-59D0363A3CE9}"/>
          </ac:picMkLst>
        </pc:picChg>
        <pc:picChg chg="mod">
          <ac:chgData name="Sophie Chanialaki" userId="0a6e5fedad912a50" providerId="LiveId" clId="{71126C36-27DA-43A6-A204-B313BEF8E03E}" dt="2020-11-10T17:42:04.757" v="834" actId="1076"/>
          <ac:picMkLst>
            <pc:docMk/>
            <pc:sldMk cId="1881401777" sldId="2076137249"/>
            <ac:picMk id="58" creationId="{2A89E264-DF80-4630-904F-100A9AB3696D}"/>
          </ac:picMkLst>
        </pc:picChg>
        <pc:picChg chg="del">
          <ac:chgData name="Sophie Chanialaki" userId="0a6e5fedad912a50" providerId="LiveId" clId="{71126C36-27DA-43A6-A204-B313BEF8E03E}" dt="2020-11-10T17:41:48.022" v="817" actId="478"/>
          <ac:picMkLst>
            <pc:docMk/>
            <pc:sldMk cId="1881401777" sldId="2076137249"/>
            <ac:picMk id="59" creationId="{0C07BBA7-9B22-44BB-887F-9234D3B6803F}"/>
          </ac:picMkLst>
        </pc:picChg>
        <pc:picChg chg="del">
          <ac:chgData name="Sophie Chanialaki" userId="0a6e5fedad912a50" providerId="LiveId" clId="{71126C36-27DA-43A6-A204-B313BEF8E03E}" dt="2020-11-10T17:41:41.022" v="813" actId="478"/>
          <ac:picMkLst>
            <pc:docMk/>
            <pc:sldMk cId="1881401777" sldId="2076137249"/>
            <ac:picMk id="60" creationId="{BA37B94D-ABDF-4EC6-A98E-9C42B6E5C8DD}"/>
          </ac:picMkLst>
        </pc:picChg>
        <pc:picChg chg="mod">
          <ac:chgData name="Sophie Chanialaki" userId="0a6e5fedad912a50" providerId="LiveId" clId="{71126C36-27DA-43A6-A204-B313BEF8E03E}" dt="2020-11-10T17:48:34.976" v="936" actId="1076"/>
          <ac:picMkLst>
            <pc:docMk/>
            <pc:sldMk cId="1881401777" sldId="2076137249"/>
            <ac:picMk id="75" creationId="{1D92685F-8571-4520-9A95-E5968437A878}"/>
          </ac:picMkLst>
        </pc:picChg>
      </pc:sldChg>
      <pc:sldChg chg="modSp mod ord">
        <pc:chgData name="Sophie Chanialaki" userId="0a6e5fedad912a50" providerId="LiveId" clId="{71126C36-27DA-43A6-A204-B313BEF8E03E}" dt="2020-11-11T11:53:27.853" v="1542" actId="20577"/>
        <pc:sldMkLst>
          <pc:docMk/>
          <pc:sldMk cId="595393555" sldId="2076137250"/>
        </pc:sldMkLst>
        <pc:spChg chg="mod">
          <ac:chgData name="Sophie Chanialaki" userId="0a6e5fedad912a50" providerId="LiveId" clId="{71126C36-27DA-43A6-A204-B313BEF8E03E}" dt="2020-11-11T11:53:27.853" v="1542" actId="20577"/>
          <ac:spMkLst>
            <pc:docMk/>
            <pc:sldMk cId="595393555" sldId="2076137250"/>
            <ac:spMk id="43" creationId="{E1BE7ED2-D5F4-4F41-B2DF-B6298B8918C4}"/>
          </ac:spMkLst>
        </pc:spChg>
      </pc:sldChg>
      <pc:sldChg chg="delSp modSp add mod">
        <pc:chgData name="Sophie Chanialaki" userId="0a6e5fedad912a50" providerId="LiveId" clId="{71126C36-27DA-43A6-A204-B313BEF8E03E}" dt="2020-11-11T11:56:22.055" v="1586" actId="120"/>
        <pc:sldMkLst>
          <pc:docMk/>
          <pc:sldMk cId="549557913" sldId="2076137264"/>
        </pc:sldMkLst>
        <pc:spChg chg="del">
          <ac:chgData name="Sophie Chanialaki" userId="0a6e5fedad912a50" providerId="LiveId" clId="{71126C36-27DA-43A6-A204-B313BEF8E03E}" dt="2020-11-11T08:49:27.966" v="1428" actId="478"/>
          <ac:spMkLst>
            <pc:docMk/>
            <pc:sldMk cId="549557913" sldId="2076137264"/>
            <ac:spMk id="9" creationId="{1D293D91-1D0B-41D2-98E5-8ADF77091D85}"/>
          </ac:spMkLst>
        </pc:spChg>
        <pc:spChg chg="mod">
          <ac:chgData name="Sophie Chanialaki" userId="0a6e5fedad912a50" providerId="LiveId" clId="{71126C36-27DA-43A6-A204-B313BEF8E03E}" dt="2020-11-11T08:59:17.793" v="1517" actId="1076"/>
          <ac:spMkLst>
            <pc:docMk/>
            <pc:sldMk cId="549557913" sldId="2076137264"/>
            <ac:spMk id="14" creationId="{78301B93-F22A-444B-B8EE-0672BC615606}"/>
          </ac:spMkLst>
        </pc:spChg>
        <pc:spChg chg="mod">
          <ac:chgData name="Sophie Chanialaki" userId="0a6e5fedad912a50" providerId="LiveId" clId="{71126C36-27DA-43A6-A204-B313BEF8E03E}" dt="2020-11-11T11:56:22.055" v="1586" actId="120"/>
          <ac:spMkLst>
            <pc:docMk/>
            <pc:sldMk cId="549557913" sldId="2076137264"/>
            <ac:spMk id="23" creationId="{78E70C2B-EA5C-4976-91C4-32D1F15560BF}"/>
          </ac:spMkLst>
        </pc:spChg>
        <pc:spChg chg="del">
          <ac:chgData name="Sophie Chanialaki" userId="0a6e5fedad912a50" providerId="LiveId" clId="{71126C36-27DA-43A6-A204-B313BEF8E03E}" dt="2020-11-11T08:49:22.055" v="1426" actId="478"/>
          <ac:spMkLst>
            <pc:docMk/>
            <pc:sldMk cId="549557913" sldId="2076137264"/>
            <ac:spMk id="26" creationId="{066F0DE7-7AAB-4279-8BD4-D6140610D8C1}"/>
          </ac:spMkLst>
        </pc:spChg>
        <pc:spChg chg="del">
          <ac:chgData name="Sophie Chanialaki" userId="0a6e5fedad912a50" providerId="LiveId" clId="{71126C36-27DA-43A6-A204-B313BEF8E03E}" dt="2020-11-11T08:49:30.758" v="1429" actId="478"/>
          <ac:spMkLst>
            <pc:docMk/>
            <pc:sldMk cId="549557913" sldId="2076137264"/>
            <ac:spMk id="28" creationId="{877E1683-BB1C-47B2-954C-507EB227366B}"/>
          </ac:spMkLst>
        </pc:spChg>
        <pc:spChg chg="del">
          <ac:chgData name="Sophie Chanialaki" userId="0a6e5fedad912a50" providerId="LiveId" clId="{71126C36-27DA-43A6-A204-B313BEF8E03E}" dt="2020-11-11T08:49:22.055" v="1426" actId="478"/>
          <ac:spMkLst>
            <pc:docMk/>
            <pc:sldMk cId="549557913" sldId="2076137264"/>
            <ac:spMk id="74" creationId="{8C42920F-8710-4A8C-B806-B9E75BFF9EFC}"/>
          </ac:spMkLst>
        </pc:spChg>
        <pc:spChg chg="del">
          <ac:chgData name="Sophie Chanialaki" userId="0a6e5fedad912a50" providerId="LiveId" clId="{71126C36-27DA-43A6-A204-B313BEF8E03E}" dt="2020-11-11T08:49:22.055" v="1426" actId="478"/>
          <ac:spMkLst>
            <pc:docMk/>
            <pc:sldMk cId="549557913" sldId="2076137264"/>
            <ac:spMk id="120" creationId="{B46A8521-F891-4F1D-91B9-BBD48357B023}"/>
          </ac:spMkLst>
        </pc:spChg>
        <pc:spChg chg="del">
          <ac:chgData name="Sophie Chanialaki" userId="0a6e5fedad912a50" providerId="LiveId" clId="{71126C36-27DA-43A6-A204-B313BEF8E03E}" dt="2020-11-11T08:49:22.055" v="1426" actId="478"/>
          <ac:spMkLst>
            <pc:docMk/>
            <pc:sldMk cId="549557913" sldId="2076137264"/>
            <ac:spMk id="121" creationId="{E482BE72-1DC8-43C1-ABCD-6B0F0B3596E4}"/>
          </ac:spMkLst>
        </pc:spChg>
        <pc:spChg chg="mod">
          <ac:chgData name="Sophie Chanialaki" userId="0a6e5fedad912a50" providerId="LiveId" clId="{71126C36-27DA-43A6-A204-B313BEF8E03E}" dt="2020-11-11T08:59:22.442" v="1518" actId="1076"/>
          <ac:spMkLst>
            <pc:docMk/>
            <pc:sldMk cId="549557913" sldId="2076137264"/>
            <ac:spMk id="129" creationId="{E216FEDC-7CDC-4C6B-BD51-01B1A13D5D89}"/>
          </ac:spMkLst>
        </pc:spChg>
        <pc:spChg chg="del">
          <ac:chgData name="Sophie Chanialaki" userId="0a6e5fedad912a50" providerId="LiveId" clId="{71126C36-27DA-43A6-A204-B313BEF8E03E}" dt="2020-11-11T08:49:22.055" v="1426" actId="478"/>
          <ac:spMkLst>
            <pc:docMk/>
            <pc:sldMk cId="549557913" sldId="2076137264"/>
            <ac:spMk id="130" creationId="{FCE0F37B-0715-48D5-8BC2-F5B014B0C076}"/>
          </ac:spMkLst>
        </pc:spChg>
        <pc:spChg chg="mod">
          <ac:chgData name="Sophie Chanialaki" userId="0a6e5fedad912a50" providerId="LiveId" clId="{71126C36-27DA-43A6-A204-B313BEF8E03E}" dt="2020-11-11T08:59:17.793" v="1517" actId="1076"/>
          <ac:spMkLst>
            <pc:docMk/>
            <pc:sldMk cId="549557913" sldId="2076137264"/>
            <ac:spMk id="131" creationId="{3E5F2531-9FDF-406D-BCB3-F0F792956721}"/>
          </ac:spMkLst>
        </pc:spChg>
        <pc:spChg chg="del">
          <ac:chgData name="Sophie Chanialaki" userId="0a6e5fedad912a50" providerId="LiveId" clId="{71126C36-27DA-43A6-A204-B313BEF8E03E}" dt="2020-11-11T08:49:22.055" v="1426" actId="478"/>
          <ac:spMkLst>
            <pc:docMk/>
            <pc:sldMk cId="549557913" sldId="2076137264"/>
            <ac:spMk id="134" creationId="{1A609A9F-1691-49B2-93D8-E30314EF7DB0}"/>
          </ac:spMkLst>
        </pc:spChg>
        <pc:spChg chg="del">
          <ac:chgData name="Sophie Chanialaki" userId="0a6e5fedad912a50" providerId="LiveId" clId="{71126C36-27DA-43A6-A204-B313BEF8E03E}" dt="2020-11-11T08:49:33.608" v="1430" actId="478"/>
          <ac:spMkLst>
            <pc:docMk/>
            <pc:sldMk cId="549557913" sldId="2076137264"/>
            <ac:spMk id="140" creationId="{64B8031F-F5AF-482F-87E0-8F12C9C115D9}"/>
          </ac:spMkLst>
        </pc:spChg>
        <pc:spChg chg="del">
          <ac:chgData name="Sophie Chanialaki" userId="0a6e5fedad912a50" providerId="LiveId" clId="{71126C36-27DA-43A6-A204-B313BEF8E03E}" dt="2020-11-11T08:49:22.055" v="1426" actId="478"/>
          <ac:spMkLst>
            <pc:docMk/>
            <pc:sldMk cId="549557913" sldId="2076137264"/>
            <ac:spMk id="150" creationId="{EAACCA4C-5127-4CB4-BAE2-E7FB0A0E6419}"/>
          </ac:spMkLst>
        </pc:spChg>
        <pc:spChg chg="del">
          <ac:chgData name="Sophie Chanialaki" userId="0a6e5fedad912a50" providerId="LiveId" clId="{71126C36-27DA-43A6-A204-B313BEF8E03E}" dt="2020-11-11T08:49:22.055" v="1426" actId="478"/>
          <ac:spMkLst>
            <pc:docMk/>
            <pc:sldMk cId="549557913" sldId="2076137264"/>
            <ac:spMk id="161" creationId="{B63DDA0C-50F2-4ECF-970C-4AF6D450A856}"/>
          </ac:spMkLst>
        </pc:spChg>
        <pc:spChg chg="del">
          <ac:chgData name="Sophie Chanialaki" userId="0a6e5fedad912a50" providerId="LiveId" clId="{71126C36-27DA-43A6-A204-B313BEF8E03E}" dt="2020-11-11T08:49:22.055" v="1426" actId="478"/>
          <ac:spMkLst>
            <pc:docMk/>
            <pc:sldMk cId="549557913" sldId="2076137264"/>
            <ac:spMk id="167" creationId="{9108D8E5-3A6E-44ED-BA43-D4BA1C1424A9}"/>
          </ac:spMkLst>
        </pc:spChg>
        <pc:spChg chg="del">
          <ac:chgData name="Sophie Chanialaki" userId="0a6e5fedad912a50" providerId="LiveId" clId="{71126C36-27DA-43A6-A204-B313BEF8E03E}" dt="2020-11-11T08:49:22.055" v="1426" actId="478"/>
          <ac:spMkLst>
            <pc:docMk/>
            <pc:sldMk cId="549557913" sldId="2076137264"/>
            <ac:spMk id="187" creationId="{9B4DC509-AF4D-4F3A-AF08-89ABC46003CC}"/>
          </ac:spMkLst>
        </pc:spChg>
        <pc:spChg chg="del">
          <ac:chgData name="Sophie Chanialaki" userId="0a6e5fedad912a50" providerId="LiveId" clId="{71126C36-27DA-43A6-A204-B313BEF8E03E}" dt="2020-11-11T08:49:22.055" v="1426" actId="478"/>
          <ac:spMkLst>
            <pc:docMk/>
            <pc:sldMk cId="549557913" sldId="2076137264"/>
            <ac:spMk id="195" creationId="{556C09FF-0FB2-40CD-BD37-12CA7E9EDE37}"/>
          </ac:spMkLst>
        </pc:spChg>
        <pc:spChg chg="mod">
          <ac:chgData name="Sophie Chanialaki" userId="0a6e5fedad912a50" providerId="LiveId" clId="{71126C36-27DA-43A6-A204-B313BEF8E03E}" dt="2020-11-11T08:59:17.793" v="1517" actId="1076"/>
          <ac:spMkLst>
            <pc:docMk/>
            <pc:sldMk cId="549557913" sldId="2076137264"/>
            <ac:spMk id="200" creationId="{BDFA4CB6-6947-4420-B9CF-484A2FB220D6}"/>
          </ac:spMkLst>
        </pc:spChg>
        <pc:spChg chg="mod">
          <ac:chgData name="Sophie Chanialaki" userId="0a6e5fedad912a50" providerId="LiveId" clId="{71126C36-27DA-43A6-A204-B313BEF8E03E}" dt="2020-11-11T08:59:17.793" v="1517" actId="1076"/>
          <ac:spMkLst>
            <pc:docMk/>
            <pc:sldMk cId="549557913" sldId="2076137264"/>
            <ac:spMk id="226" creationId="{BFD834CF-103D-4B07-A9AC-C2CDFE089E1A}"/>
          </ac:spMkLst>
        </pc:spChg>
        <pc:spChg chg="del">
          <ac:chgData name="Sophie Chanialaki" userId="0a6e5fedad912a50" providerId="LiveId" clId="{71126C36-27DA-43A6-A204-B313BEF8E03E}" dt="2020-11-11T08:49:22.055" v="1426" actId="478"/>
          <ac:spMkLst>
            <pc:docMk/>
            <pc:sldMk cId="549557913" sldId="2076137264"/>
            <ac:spMk id="228" creationId="{BC9FBBFB-10BE-4219-8808-3ADAC23970E4}"/>
          </ac:spMkLst>
        </pc:spChg>
        <pc:spChg chg="del">
          <ac:chgData name="Sophie Chanialaki" userId="0a6e5fedad912a50" providerId="LiveId" clId="{71126C36-27DA-43A6-A204-B313BEF8E03E}" dt="2020-11-11T08:49:22.055" v="1426" actId="478"/>
          <ac:spMkLst>
            <pc:docMk/>
            <pc:sldMk cId="549557913" sldId="2076137264"/>
            <ac:spMk id="232" creationId="{76C83D9C-056B-42CA-985B-29728021187A}"/>
          </ac:spMkLst>
        </pc:spChg>
        <pc:spChg chg="del">
          <ac:chgData name="Sophie Chanialaki" userId="0a6e5fedad912a50" providerId="LiveId" clId="{71126C36-27DA-43A6-A204-B313BEF8E03E}" dt="2020-11-11T08:49:22.055" v="1426" actId="478"/>
          <ac:spMkLst>
            <pc:docMk/>
            <pc:sldMk cId="549557913" sldId="2076137264"/>
            <ac:spMk id="239" creationId="{C0E68A2D-E225-4AA8-9EB2-8BE8C74C0F0C}"/>
          </ac:spMkLst>
        </pc:spChg>
        <pc:spChg chg="del">
          <ac:chgData name="Sophie Chanialaki" userId="0a6e5fedad912a50" providerId="LiveId" clId="{71126C36-27DA-43A6-A204-B313BEF8E03E}" dt="2020-11-11T08:49:25.170" v="1427" actId="478"/>
          <ac:spMkLst>
            <pc:docMk/>
            <pc:sldMk cId="549557913" sldId="2076137264"/>
            <ac:spMk id="241" creationId="{E9066D4C-F1AE-4F2C-8980-AF14E876F77A}"/>
          </ac:spMkLst>
        </pc:spChg>
        <pc:spChg chg="del">
          <ac:chgData name="Sophie Chanialaki" userId="0a6e5fedad912a50" providerId="LiveId" clId="{71126C36-27DA-43A6-A204-B313BEF8E03E}" dt="2020-11-11T08:49:30.758" v="1429" actId="478"/>
          <ac:spMkLst>
            <pc:docMk/>
            <pc:sldMk cId="549557913" sldId="2076137264"/>
            <ac:spMk id="247" creationId="{29A82112-7306-47E6-84BC-099DA2B425E8}"/>
          </ac:spMkLst>
        </pc:spChg>
        <pc:spChg chg="mod">
          <ac:chgData name="Sophie Chanialaki" userId="0a6e5fedad912a50" providerId="LiveId" clId="{71126C36-27DA-43A6-A204-B313BEF8E03E}" dt="2020-11-11T08:59:42.919" v="1524" actId="14100"/>
          <ac:spMkLst>
            <pc:docMk/>
            <pc:sldMk cId="549557913" sldId="2076137264"/>
            <ac:spMk id="264" creationId="{C6233E8F-F582-4729-BEEC-B66E270D5FD5}"/>
          </ac:spMkLst>
        </pc:spChg>
        <pc:grpChg chg="del">
          <ac:chgData name="Sophie Chanialaki" userId="0a6e5fedad912a50" providerId="LiveId" clId="{71126C36-27DA-43A6-A204-B313BEF8E03E}" dt="2020-11-11T08:49:22.055" v="1426" actId="478"/>
          <ac:grpSpMkLst>
            <pc:docMk/>
            <pc:sldMk cId="549557913" sldId="2076137264"/>
            <ac:grpSpMk id="95" creationId="{ADC24EFA-007C-4D96-9E48-E0EBC3CB9FDD}"/>
          </ac:grpSpMkLst>
        </pc:grpChg>
        <pc:grpChg chg="del">
          <ac:chgData name="Sophie Chanialaki" userId="0a6e5fedad912a50" providerId="LiveId" clId="{71126C36-27DA-43A6-A204-B313BEF8E03E}" dt="2020-11-11T08:49:22.055" v="1426" actId="478"/>
          <ac:grpSpMkLst>
            <pc:docMk/>
            <pc:sldMk cId="549557913" sldId="2076137264"/>
            <ac:grpSpMk id="146" creationId="{1DBF9A6B-02F3-40A5-8FFB-710303CD2B98}"/>
          </ac:grpSpMkLst>
        </pc:grpChg>
        <pc:grpChg chg="del">
          <ac:chgData name="Sophie Chanialaki" userId="0a6e5fedad912a50" providerId="LiveId" clId="{71126C36-27DA-43A6-A204-B313BEF8E03E}" dt="2020-11-11T08:49:22.055" v="1426" actId="478"/>
          <ac:grpSpMkLst>
            <pc:docMk/>
            <pc:sldMk cId="549557913" sldId="2076137264"/>
            <ac:grpSpMk id="217" creationId="{AAF84003-ABDC-40FA-828D-58E96BD5890A}"/>
          </ac:grpSpMkLst>
        </pc:grpChg>
        <pc:grpChg chg="del">
          <ac:chgData name="Sophie Chanialaki" userId="0a6e5fedad912a50" providerId="LiveId" clId="{71126C36-27DA-43A6-A204-B313BEF8E03E}" dt="2020-11-11T08:49:22.055" v="1426" actId="478"/>
          <ac:grpSpMkLst>
            <pc:docMk/>
            <pc:sldMk cId="549557913" sldId="2076137264"/>
            <ac:grpSpMk id="223" creationId="{D0689C72-6CE5-4FE0-BB93-457919319839}"/>
          </ac:grpSpMkLst>
        </pc:grpChg>
        <pc:grpChg chg="mod">
          <ac:chgData name="Sophie Chanialaki" userId="0a6e5fedad912a50" providerId="LiveId" clId="{71126C36-27DA-43A6-A204-B313BEF8E03E}" dt="2020-11-11T08:59:17.793" v="1517" actId="1076"/>
          <ac:grpSpMkLst>
            <pc:docMk/>
            <pc:sldMk cId="549557913" sldId="2076137264"/>
            <ac:grpSpMk id="227" creationId="{50491996-F24B-4009-9A98-7B02B58B089A}"/>
          </ac:grpSpMkLst>
        </pc:grpChg>
        <pc:grpChg chg="mod">
          <ac:chgData name="Sophie Chanialaki" userId="0a6e5fedad912a50" providerId="LiveId" clId="{71126C36-27DA-43A6-A204-B313BEF8E03E}" dt="2020-11-11T08:59:17.793" v="1517" actId="1076"/>
          <ac:grpSpMkLst>
            <pc:docMk/>
            <pc:sldMk cId="549557913" sldId="2076137264"/>
            <ac:grpSpMk id="261" creationId="{13ED6E16-C400-4ED5-8A61-FE12174321B9}"/>
          </ac:grpSpMkLst>
        </pc:grpChg>
        <pc:picChg chg="del">
          <ac:chgData name="Sophie Chanialaki" userId="0a6e5fedad912a50" providerId="LiveId" clId="{71126C36-27DA-43A6-A204-B313BEF8E03E}" dt="2020-11-11T08:49:22.055" v="1426" actId="478"/>
          <ac:picMkLst>
            <pc:docMk/>
            <pc:sldMk cId="549557913" sldId="2076137264"/>
            <ac:picMk id="119" creationId="{436571BF-9590-433B-B34C-81725BB81E59}"/>
          </ac:picMkLst>
        </pc:picChg>
        <pc:cxnChg chg="del mod">
          <ac:chgData name="Sophie Chanialaki" userId="0a6e5fedad912a50" providerId="LiveId" clId="{71126C36-27DA-43A6-A204-B313BEF8E03E}" dt="2020-11-11T08:49:22.055" v="1426" actId="478"/>
          <ac:cxnSpMkLst>
            <pc:docMk/>
            <pc:sldMk cId="549557913" sldId="2076137264"/>
            <ac:cxnSpMk id="58" creationId="{E925EAC1-0AC4-45E2-A5D8-68CAC752BDAA}"/>
          </ac:cxnSpMkLst>
        </pc:cxnChg>
        <pc:cxnChg chg="del mod">
          <ac:chgData name="Sophie Chanialaki" userId="0a6e5fedad912a50" providerId="LiveId" clId="{71126C36-27DA-43A6-A204-B313BEF8E03E}" dt="2020-11-11T08:49:22.055" v="1426" actId="478"/>
          <ac:cxnSpMkLst>
            <pc:docMk/>
            <pc:sldMk cId="549557913" sldId="2076137264"/>
            <ac:cxnSpMk id="98" creationId="{D2D9A428-34D7-4B46-91D8-407F950EDBE6}"/>
          </ac:cxnSpMkLst>
        </pc:cxnChg>
        <pc:cxnChg chg="mod">
          <ac:chgData name="Sophie Chanialaki" userId="0a6e5fedad912a50" providerId="LiveId" clId="{71126C36-27DA-43A6-A204-B313BEF8E03E}" dt="2020-11-11T08:59:17.793" v="1517" actId="1076"/>
          <ac:cxnSpMkLst>
            <pc:docMk/>
            <pc:sldMk cId="549557913" sldId="2076137264"/>
            <ac:cxnSpMk id="128" creationId="{BE6D7693-6D2C-4201-B0BC-B9C1FC07793C}"/>
          </ac:cxnSpMkLst>
        </pc:cxnChg>
        <pc:cxnChg chg="del mod">
          <ac:chgData name="Sophie Chanialaki" userId="0a6e5fedad912a50" providerId="LiveId" clId="{71126C36-27DA-43A6-A204-B313BEF8E03E}" dt="2020-11-11T08:49:22.055" v="1426" actId="478"/>
          <ac:cxnSpMkLst>
            <pc:docMk/>
            <pc:sldMk cId="549557913" sldId="2076137264"/>
            <ac:cxnSpMk id="154" creationId="{4A91DE45-0A33-457C-BAB9-D023CC907A95}"/>
          </ac:cxnSpMkLst>
        </pc:cxnChg>
        <pc:cxnChg chg="del mod">
          <ac:chgData name="Sophie Chanialaki" userId="0a6e5fedad912a50" providerId="LiveId" clId="{71126C36-27DA-43A6-A204-B313BEF8E03E}" dt="2020-11-11T08:49:22.055" v="1426" actId="478"/>
          <ac:cxnSpMkLst>
            <pc:docMk/>
            <pc:sldMk cId="549557913" sldId="2076137264"/>
            <ac:cxnSpMk id="158" creationId="{9A42A2B7-1963-4D56-A39E-6F62F1DCB7CF}"/>
          </ac:cxnSpMkLst>
        </pc:cxnChg>
        <pc:cxnChg chg="del mod">
          <ac:chgData name="Sophie Chanialaki" userId="0a6e5fedad912a50" providerId="LiveId" clId="{71126C36-27DA-43A6-A204-B313BEF8E03E}" dt="2020-11-11T08:49:22.055" v="1426" actId="478"/>
          <ac:cxnSpMkLst>
            <pc:docMk/>
            <pc:sldMk cId="549557913" sldId="2076137264"/>
            <ac:cxnSpMk id="168" creationId="{CDED1D1A-F228-42B5-9906-734E9951992A}"/>
          </ac:cxnSpMkLst>
        </pc:cxnChg>
        <pc:cxnChg chg="del mod">
          <ac:chgData name="Sophie Chanialaki" userId="0a6e5fedad912a50" providerId="LiveId" clId="{71126C36-27DA-43A6-A204-B313BEF8E03E}" dt="2020-11-11T08:49:22.055" v="1426" actId="478"/>
          <ac:cxnSpMkLst>
            <pc:docMk/>
            <pc:sldMk cId="549557913" sldId="2076137264"/>
            <ac:cxnSpMk id="169" creationId="{FC99F002-4FB9-4336-AB54-A6710AC80812}"/>
          </ac:cxnSpMkLst>
        </pc:cxnChg>
        <pc:cxnChg chg="del mod">
          <ac:chgData name="Sophie Chanialaki" userId="0a6e5fedad912a50" providerId="LiveId" clId="{71126C36-27DA-43A6-A204-B313BEF8E03E}" dt="2020-11-11T08:49:22.055" v="1426" actId="478"/>
          <ac:cxnSpMkLst>
            <pc:docMk/>
            <pc:sldMk cId="549557913" sldId="2076137264"/>
            <ac:cxnSpMk id="186" creationId="{3788CE05-41A3-43FB-84F3-6C9F9ABF4A56}"/>
          </ac:cxnSpMkLst>
        </pc:cxnChg>
        <pc:cxnChg chg="del">
          <ac:chgData name="Sophie Chanialaki" userId="0a6e5fedad912a50" providerId="LiveId" clId="{71126C36-27DA-43A6-A204-B313BEF8E03E}" dt="2020-11-11T08:49:22.055" v="1426" actId="478"/>
          <ac:cxnSpMkLst>
            <pc:docMk/>
            <pc:sldMk cId="549557913" sldId="2076137264"/>
            <ac:cxnSpMk id="188" creationId="{0F3B6620-46E9-44AE-AB0A-BB7C72FD3537}"/>
          </ac:cxnSpMkLst>
        </pc:cxnChg>
        <pc:cxnChg chg="del mod">
          <ac:chgData name="Sophie Chanialaki" userId="0a6e5fedad912a50" providerId="LiveId" clId="{71126C36-27DA-43A6-A204-B313BEF8E03E}" dt="2020-11-11T08:49:22.055" v="1426" actId="478"/>
          <ac:cxnSpMkLst>
            <pc:docMk/>
            <pc:sldMk cId="549557913" sldId="2076137264"/>
            <ac:cxnSpMk id="189" creationId="{9E8B7D82-915A-41B0-9503-4E5E547FF283}"/>
          </ac:cxnSpMkLst>
        </pc:cxnChg>
        <pc:cxnChg chg="del mod">
          <ac:chgData name="Sophie Chanialaki" userId="0a6e5fedad912a50" providerId="LiveId" clId="{71126C36-27DA-43A6-A204-B313BEF8E03E}" dt="2020-11-11T08:49:22.055" v="1426" actId="478"/>
          <ac:cxnSpMkLst>
            <pc:docMk/>
            <pc:sldMk cId="549557913" sldId="2076137264"/>
            <ac:cxnSpMk id="191" creationId="{D7795315-97B0-4667-8029-F0D84DC93116}"/>
          </ac:cxnSpMkLst>
        </pc:cxnChg>
        <pc:cxnChg chg="del mod">
          <ac:chgData name="Sophie Chanialaki" userId="0a6e5fedad912a50" providerId="LiveId" clId="{71126C36-27DA-43A6-A204-B313BEF8E03E}" dt="2020-11-11T08:49:22.055" v="1426" actId="478"/>
          <ac:cxnSpMkLst>
            <pc:docMk/>
            <pc:sldMk cId="549557913" sldId="2076137264"/>
            <ac:cxnSpMk id="231" creationId="{91FE238B-137C-4E5F-9780-2CBA61D7599F}"/>
          </ac:cxnSpMkLst>
        </pc:cxnChg>
        <pc:cxnChg chg="del mod">
          <ac:chgData name="Sophie Chanialaki" userId="0a6e5fedad912a50" providerId="LiveId" clId="{71126C36-27DA-43A6-A204-B313BEF8E03E}" dt="2020-11-11T08:49:22.055" v="1426" actId="478"/>
          <ac:cxnSpMkLst>
            <pc:docMk/>
            <pc:sldMk cId="549557913" sldId="2076137264"/>
            <ac:cxnSpMk id="236" creationId="{FD212C9F-DF19-4F83-84AE-2CA74026D89E}"/>
          </ac:cxnSpMkLst>
        </pc:cxnChg>
        <pc:cxnChg chg="mod">
          <ac:chgData name="Sophie Chanialaki" userId="0a6e5fedad912a50" providerId="LiveId" clId="{71126C36-27DA-43A6-A204-B313BEF8E03E}" dt="2020-11-11T08:59:17.793" v="1517" actId="1076"/>
          <ac:cxnSpMkLst>
            <pc:docMk/>
            <pc:sldMk cId="549557913" sldId="2076137264"/>
            <ac:cxnSpMk id="237" creationId="{F5D05D93-CC8E-4550-8242-7C9C2B54A7D2}"/>
          </ac:cxnSpMkLst>
        </pc:cxnChg>
        <pc:cxnChg chg="del mod">
          <ac:chgData name="Sophie Chanialaki" userId="0a6e5fedad912a50" providerId="LiveId" clId="{71126C36-27DA-43A6-A204-B313BEF8E03E}" dt="2020-11-11T08:49:22.055" v="1426" actId="478"/>
          <ac:cxnSpMkLst>
            <pc:docMk/>
            <pc:sldMk cId="549557913" sldId="2076137264"/>
            <ac:cxnSpMk id="240" creationId="{3BB2E2DF-AD19-4B3D-A9B0-7A996A49060C}"/>
          </ac:cxnSpMkLst>
        </pc:cxnChg>
        <pc:cxnChg chg="mod">
          <ac:chgData name="Sophie Chanialaki" userId="0a6e5fedad912a50" providerId="LiveId" clId="{71126C36-27DA-43A6-A204-B313BEF8E03E}" dt="2020-11-11T08:59:17.793" v="1517" actId="1076"/>
          <ac:cxnSpMkLst>
            <pc:docMk/>
            <pc:sldMk cId="549557913" sldId="2076137264"/>
            <ac:cxnSpMk id="260" creationId="{46B97894-30C3-4C5A-B0B8-8467AFF0A70B}"/>
          </ac:cxnSpMkLst>
        </pc:cxnChg>
      </pc:sldChg>
      <pc:sldChg chg="modSp del mod ord setBg modNotesTx">
        <pc:chgData name="Sophie Chanialaki" userId="0a6e5fedad912a50" providerId="LiveId" clId="{71126C36-27DA-43A6-A204-B313BEF8E03E}" dt="2020-11-11T16:10:38.738" v="1729" actId="47"/>
        <pc:sldMkLst>
          <pc:docMk/>
          <pc:sldMk cId="4112453903" sldId="2076138725"/>
        </pc:sldMkLst>
        <pc:spChg chg="mod">
          <ac:chgData name="Sophie Chanialaki" userId="0a6e5fedad912a50" providerId="LiveId" clId="{71126C36-27DA-43A6-A204-B313BEF8E03E}" dt="2020-11-11T16:09:54.565" v="1725" actId="404"/>
          <ac:spMkLst>
            <pc:docMk/>
            <pc:sldMk cId="4112453903" sldId="2076138725"/>
            <ac:spMk id="21" creationId="{4D942999-2429-4129-A8F0-38AA04F2A475}"/>
          </ac:spMkLst>
        </pc:spChg>
      </pc:sldChg>
      <pc:sldChg chg="modSp mod">
        <pc:chgData name="Sophie Chanialaki" userId="0a6e5fedad912a50" providerId="LiveId" clId="{71126C36-27DA-43A6-A204-B313BEF8E03E}" dt="2020-11-11T15:56:40.286" v="1626"/>
        <pc:sldMkLst>
          <pc:docMk/>
          <pc:sldMk cId="1386428817" sldId="2076138795"/>
        </pc:sldMkLst>
        <pc:spChg chg="mod">
          <ac:chgData name="Sophie Chanialaki" userId="0a6e5fedad912a50" providerId="LiveId" clId="{71126C36-27DA-43A6-A204-B313BEF8E03E}" dt="2020-11-11T15:56:40.286" v="1626"/>
          <ac:spMkLst>
            <pc:docMk/>
            <pc:sldMk cId="1386428817" sldId="2076138795"/>
            <ac:spMk id="12" creationId="{19FAB381-C0CB-4A6B-B264-DF33E8804D71}"/>
          </ac:spMkLst>
        </pc:spChg>
      </pc:sldChg>
      <pc:sldChg chg="modSp mod">
        <pc:chgData name="Sophie Chanialaki" userId="0a6e5fedad912a50" providerId="LiveId" clId="{71126C36-27DA-43A6-A204-B313BEF8E03E}" dt="2020-11-11T15:56:40.286" v="1626"/>
        <pc:sldMkLst>
          <pc:docMk/>
          <pc:sldMk cId="3445484099" sldId="2076138796"/>
        </pc:sldMkLst>
        <pc:spChg chg="mod">
          <ac:chgData name="Sophie Chanialaki" userId="0a6e5fedad912a50" providerId="LiveId" clId="{71126C36-27DA-43A6-A204-B313BEF8E03E}" dt="2020-11-11T15:56:40.286" v="1626"/>
          <ac:spMkLst>
            <pc:docMk/>
            <pc:sldMk cId="3445484099" sldId="2076138796"/>
            <ac:spMk id="11" creationId="{4D7DEEFF-95A4-49B3-97F1-7E72862345DA}"/>
          </ac:spMkLst>
        </pc:spChg>
      </pc:sldChg>
      <pc:sldChg chg="modSp mod">
        <pc:chgData name="Sophie Chanialaki" userId="0a6e5fedad912a50" providerId="LiveId" clId="{71126C36-27DA-43A6-A204-B313BEF8E03E}" dt="2020-11-11T15:56:40.286" v="1626"/>
        <pc:sldMkLst>
          <pc:docMk/>
          <pc:sldMk cId="1974031619" sldId="2076138798"/>
        </pc:sldMkLst>
        <pc:spChg chg="mod">
          <ac:chgData name="Sophie Chanialaki" userId="0a6e5fedad912a50" providerId="LiveId" clId="{71126C36-27DA-43A6-A204-B313BEF8E03E}" dt="2020-11-11T15:56:40.286" v="1626"/>
          <ac:spMkLst>
            <pc:docMk/>
            <pc:sldMk cId="1974031619" sldId="2076138798"/>
            <ac:spMk id="6" creationId="{DE2DC11A-BB9D-44DD-AE39-57679C9BEF3F}"/>
          </ac:spMkLst>
        </pc:spChg>
      </pc:sldChg>
      <pc:sldChg chg="addSp delSp modSp new mod modTransition setBg">
        <pc:chgData name="Sophie Chanialaki" userId="0a6e5fedad912a50" providerId="LiveId" clId="{71126C36-27DA-43A6-A204-B313BEF8E03E}" dt="2020-11-11T16:02:18.261" v="1722" actId="1076"/>
        <pc:sldMkLst>
          <pc:docMk/>
          <pc:sldMk cId="4262380555" sldId="2076138799"/>
        </pc:sldMkLst>
        <pc:spChg chg="add del mod">
          <ac:chgData name="Sophie Chanialaki" userId="0a6e5fedad912a50" providerId="LiveId" clId="{71126C36-27DA-43A6-A204-B313BEF8E03E}" dt="2020-11-11T15:55:10.893" v="1593"/>
          <ac:spMkLst>
            <pc:docMk/>
            <pc:sldMk cId="4262380555" sldId="2076138799"/>
            <ac:spMk id="2" creationId="{A8067F11-CF50-4B50-915A-8A17E62C4535}"/>
          </ac:spMkLst>
        </pc:spChg>
        <pc:spChg chg="add del">
          <ac:chgData name="Sophie Chanialaki" userId="0a6e5fedad912a50" providerId="LiveId" clId="{71126C36-27DA-43A6-A204-B313BEF8E03E}" dt="2020-11-11T15:55:17.358" v="1595"/>
          <ac:spMkLst>
            <pc:docMk/>
            <pc:sldMk cId="4262380555" sldId="2076138799"/>
            <ac:spMk id="3" creationId="{3CAF8EAC-A11D-49B7-A76B-A09036317A83}"/>
          </ac:spMkLst>
        </pc:spChg>
        <pc:spChg chg="add del mod">
          <ac:chgData name="Sophie Chanialaki" userId="0a6e5fedad912a50" providerId="LiveId" clId="{71126C36-27DA-43A6-A204-B313BEF8E03E}" dt="2020-11-11T15:56:05.906" v="1608" actId="478"/>
          <ac:spMkLst>
            <pc:docMk/>
            <pc:sldMk cId="4262380555" sldId="2076138799"/>
            <ac:spMk id="4" creationId="{9B5EFF0C-5627-4CFB-AEFC-64DA9F2F99DE}"/>
          </ac:spMkLst>
        </pc:spChg>
        <pc:spChg chg="add mod">
          <ac:chgData name="Sophie Chanialaki" userId="0a6e5fedad912a50" providerId="LiveId" clId="{71126C36-27DA-43A6-A204-B313BEF8E03E}" dt="2020-11-11T15:57:27.809" v="1647" actId="1076"/>
          <ac:spMkLst>
            <pc:docMk/>
            <pc:sldMk cId="4262380555" sldId="2076138799"/>
            <ac:spMk id="5" creationId="{7618175C-D86E-4C54-9CDE-084288FDE31D}"/>
          </ac:spMkLst>
        </pc:spChg>
        <pc:spChg chg="add mod">
          <ac:chgData name="Sophie Chanialaki" userId="0a6e5fedad912a50" providerId="LiveId" clId="{71126C36-27DA-43A6-A204-B313BEF8E03E}" dt="2020-11-11T15:58:03.515" v="1691" actId="1076"/>
          <ac:spMkLst>
            <pc:docMk/>
            <pc:sldMk cId="4262380555" sldId="2076138799"/>
            <ac:spMk id="6" creationId="{CA9ABB40-8776-4120-AF3C-74211E001A0D}"/>
          </ac:spMkLst>
        </pc:spChg>
        <pc:spChg chg="add del">
          <ac:chgData name="Sophie Chanialaki" userId="0a6e5fedad912a50" providerId="LiveId" clId="{71126C36-27DA-43A6-A204-B313BEF8E03E}" dt="2020-11-11T15:57:45.103" v="1669" actId="478"/>
          <ac:spMkLst>
            <pc:docMk/>
            <pc:sldMk cId="4262380555" sldId="2076138799"/>
            <ac:spMk id="7" creationId="{B5648FD1-0619-40F7-B675-B14413EC82AA}"/>
          </ac:spMkLst>
        </pc:spChg>
        <pc:spChg chg="add mod">
          <ac:chgData name="Sophie Chanialaki" userId="0a6e5fedad912a50" providerId="LiveId" clId="{71126C36-27DA-43A6-A204-B313BEF8E03E}" dt="2020-11-11T15:58:07.778" v="1693" actId="1076"/>
          <ac:spMkLst>
            <pc:docMk/>
            <pc:sldMk cId="4262380555" sldId="2076138799"/>
            <ac:spMk id="8" creationId="{BF8E464B-C013-4661-A420-7FE40395D427}"/>
          </ac:spMkLst>
        </pc:spChg>
        <pc:spChg chg="add mod">
          <ac:chgData name="Sophie Chanialaki" userId="0a6e5fedad912a50" providerId="LiveId" clId="{71126C36-27DA-43A6-A204-B313BEF8E03E}" dt="2020-11-11T15:57:40.857" v="1667" actId="1076"/>
          <ac:spMkLst>
            <pc:docMk/>
            <pc:sldMk cId="4262380555" sldId="2076138799"/>
            <ac:spMk id="9" creationId="{F7B89FF8-358B-4E32-9FF4-64524331FD50}"/>
          </ac:spMkLst>
        </pc:spChg>
        <pc:spChg chg="add mod">
          <ac:chgData name="Sophie Chanialaki" userId="0a6e5fedad912a50" providerId="LiveId" clId="{71126C36-27DA-43A6-A204-B313BEF8E03E}" dt="2020-11-11T16:02:15.110" v="1721" actId="1076"/>
          <ac:spMkLst>
            <pc:docMk/>
            <pc:sldMk cId="4262380555" sldId="2076138799"/>
            <ac:spMk id="15" creationId="{9D1C309C-30DE-4597-BEDA-AD2EB7D13107}"/>
          </ac:spMkLst>
        </pc:spChg>
        <pc:spChg chg="add mod">
          <ac:chgData name="Sophie Chanialaki" userId="0a6e5fedad912a50" providerId="LiveId" clId="{71126C36-27DA-43A6-A204-B313BEF8E03E}" dt="2020-11-11T16:02:10.037" v="1720" actId="1076"/>
          <ac:spMkLst>
            <pc:docMk/>
            <pc:sldMk cId="4262380555" sldId="2076138799"/>
            <ac:spMk id="17" creationId="{DD3F5146-3031-49FE-8992-6444D4CA26F4}"/>
          </ac:spMkLst>
        </pc:spChg>
        <pc:spChg chg="add mod">
          <ac:chgData name="Sophie Chanialaki" userId="0a6e5fedad912a50" providerId="LiveId" clId="{71126C36-27DA-43A6-A204-B313BEF8E03E}" dt="2020-11-11T16:02:06.190" v="1719" actId="1076"/>
          <ac:spMkLst>
            <pc:docMk/>
            <pc:sldMk cId="4262380555" sldId="2076138799"/>
            <ac:spMk id="19" creationId="{682E2C07-0B41-4A68-8698-B0D8B79F319A}"/>
          </ac:spMkLst>
        </pc:spChg>
        <pc:spChg chg="add mod">
          <ac:chgData name="Sophie Chanialaki" userId="0a6e5fedad912a50" providerId="LiveId" clId="{71126C36-27DA-43A6-A204-B313BEF8E03E}" dt="2020-11-11T16:02:18.261" v="1722" actId="1076"/>
          <ac:spMkLst>
            <pc:docMk/>
            <pc:sldMk cId="4262380555" sldId="2076138799"/>
            <ac:spMk id="24" creationId="{422C1970-7B68-42F9-9815-B0178352583F}"/>
          </ac:spMkLst>
        </pc:spChg>
        <pc:picChg chg="add mod">
          <ac:chgData name="Sophie Chanialaki" userId="0a6e5fedad912a50" providerId="LiveId" clId="{71126C36-27DA-43A6-A204-B313BEF8E03E}" dt="2020-11-11T15:59:27.823" v="1706" actId="1076"/>
          <ac:picMkLst>
            <pc:docMk/>
            <pc:sldMk cId="4262380555" sldId="2076138799"/>
            <ac:picMk id="10" creationId="{41E40BD6-247D-470E-8FC1-B4CC903715C8}"/>
          </ac:picMkLst>
        </pc:picChg>
        <pc:picChg chg="add">
          <ac:chgData name="Sophie Chanialaki" userId="0a6e5fedad912a50" providerId="LiveId" clId="{71126C36-27DA-43A6-A204-B313BEF8E03E}" dt="2020-11-11T15:58:58.320" v="1700" actId="22"/>
          <ac:picMkLst>
            <pc:docMk/>
            <pc:sldMk cId="4262380555" sldId="2076138799"/>
            <ac:picMk id="11" creationId="{5CB46593-D02D-4A1F-B16C-400C93DE2CC1}"/>
          </ac:picMkLst>
        </pc:picChg>
        <pc:picChg chg="add del mod">
          <ac:chgData name="Sophie Chanialaki" userId="0a6e5fedad912a50" providerId="LiveId" clId="{71126C36-27DA-43A6-A204-B313BEF8E03E}" dt="2020-11-11T15:55:10.893" v="1593"/>
          <ac:picMkLst>
            <pc:docMk/>
            <pc:sldMk cId="4262380555" sldId="2076138799"/>
            <ac:picMk id="1026" creationId="{FDF71F01-A074-45CE-9801-178992DE4FEA}"/>
          </ac:picMkLst>
        </pc:picChg>
        <pc:picChg chg="add del">
          <ac:chgData name="Sophie Chanialaki" userId="0a6e5fedad912a50" providerId="LiveId" clId="{71126C36-27DA-43A6-A204-B313BEF8E03E}" dt="2020-11-11T15:55:17.358" v="1595"/>
          <ac:picMkLst>
            <pc:docMk/>
            <pc:sldMk cId="4262380555" sldId="2076138799"/>
            <ac:picMk id="1028" creationId="{97DC3E0A-BC38-493E-A806-A65EF4CB07A4}"/>
          </ac:picMkLst>
        </pc:picChg>
        <pc:picChg chg="add mod">
          <ac:chgData name="Sophie Chanialaki" userId="0a6e5fedad912a50" providerId="LiveId" clId="{71126C36-27DA-43A6-A204-B313BEF8E03E}" dt="2020-11-11T15:57:04.992" v="1635" actId="1076"/>
          <ac:picMkLst>
            <pc:docMk/>
            <pc:sldMk cId="4262380555" sldId="2076138799"/>
            <ac:picMk id="1030" creationId="{B711A081-EC26-4DC4-8F0C-A1B6845743DB}"/>
          </ac:picMkLst>
        </pc:picChg>
        <pc:picChg chg="add mod">
          <ac:chgData name="Sophie Chanialaki" userId="0a6e5fedad912a50" providerId="LiveId" clId="{71126C36-27DA-43A6-A204-B313BEF8E03E}" dt="2020-11-11T15:58:24.912" v="1697" actId="1076"/>
          <ac:picMkLst>
            <pc:docMk/>
            <pc:sldMk cId="4262380555" sldId="2076138799"/>
            <ac:picMk id="1031" creationId="{C925F4F4-08ED-494A-B23E-D4F8A9B2B104}"/>
          </ac:picMkLst>
        </pc:picChg>
        <pc:picChg chg="add mod">
          <ac:chgData name="Sophie Chanialaki" userId="0a6e5fedad912a50" providerId="LiveId" clId="{71126C36-27DA-43A6-A204-B313BEF8E03E}" dt="2020-11-11T15:58:05.371" v="1692" actId="1076"/>
          <ac:picMkLst>
            <pc:docMk/>
            <pc:sldMk cId="4262380555" sldId="2076138799"/>
            <ac:picMk id="1032" creationId="{F65DC145-0FC5-4955-AFF9-464DA0EF20E2}"/>
          </ac:picMkLst>
        </pc:picChg>
        <pc:picChg chg="add mod">
          <ac:chgData name="Sophie Chanialaki" userId="0a6e5fedad912a50" providerId="LiveId" clId="{71126C36-27DA-43A6-A204-B313BEF8E03E}" dt="2020-11-11T15:56:59.794" v="1632" actId="1076"/>
          <ac:picMkLst>
            <pc:docMk/>
            <pc:sldMk cId="4262380555" sldId="2076138799"/>
            <ac:picMk id="1033" creationId="{7494C5CA-AB84-4C49-AF42-73BDB3EF4D59}"/>
          </ac:picMkLst>
        </pc:picChg>
      </pc:sldChg>
      <pc:sldChg chg="delSp modSp add del mod">
        <pc:chgData name="Sophie Chanialaki" userId="0a6e5fedad912a50" providerId="LiveId" clId="{71126C36-27DA-43A6-A204-B313BEF8E03E}" dt="2020-11-11T15:56:23.782" v="1614" actId="47"/>
        <pc:sldMkLst>
          <pc:docMk/>
          <pc:sldMk cId="3828408415" sldId="2076138800"/>
        </pc:sldMkLst>
        <pc:picChg chg="del mod">
          <ac:chgData name="Sophie Chanialaki" userId="0a6e5fedad912a50" providerId="LiveId" clId="{71126C36-27DA-43A6-A204-B313BEF8E03E}" dt="2020-11-11T15:56:21.396" v="1613" actId="478"/>
          <ac:picMkLst>
            <pc:docMk/>
            <pc:sldMk cId="3828408415" sldId="2076138800"/>
            <ac:picMk id="2" creationId="{55F9B776-2D8C-406F-AE4A-84FA214E7219}"/>
          </ac:picMkLst>
        </pc:picChg>
      </pc:sldChg>
      <pc:sldMasterChg chg="delSldLayout">
        <pc:chgData name="Sophie Chanialaki" userId="0a6e5fedad912a50" providerId="LiveId" clId="{71126C36-27DA-43A6-A204-B313BEF8E03E}" dt="2020-11-11T16:10:38.738" v="1729" actId="47"/>
        <pc:sldMasterMkLst>
          <pc:docMk/>
          <pc:sldMasterMk cId="2228451408" sldId="2147483648"/>
        </pc:sldMasterMkLst>
        <pc:sldLayoutChg chg="del">
          <pc:chgData name="Sophie Chanialaki" userId="0a6e5fedad912a50" providerId="LiveId" clId="{71126C36-27DA-43A6-A204-B313BEF8E03E}" dt="2020-11-11T16:10:38.738" v="1729" actId="47"/>
          <pc:sldLayoutMkLst>
            <pc:docMk/>
            <pc:sldMasterMk cId="2228451408" sldId="2147483648"/>
            <pc:sldLayoutMk cId="504322307" sldId="2147494343"/>
          </pc:sldLayoutMkLst>
        </pc:sldLayoutChg>
      </pc:sldMasterChg>
    </pc:docChg>
  </pc:docChgLst>
  <pc:docChgLst>
    <pc:chgData name="Guest User" providerId="Windows Live" clId="Web-{825F92D4-0944-4362-8411-128E51953465}"/>
    <pc:docChg chg="addSld delSld modSld sldOrd">
      <pc:chgData name="Guest User" userId="" providerId="Windows Live" clId="Web-{825F92D4-0944-4362-8411-128E51953465}" dt="2020-11-10T21:05:24.074" v="936"/>
      <pc:docMkLst>
        <pc:docMk/>
      </pc:docMkLst>
      <pc:sldChg chg="modSp">
        <pc:chgData name="Guest User" userId="" providerId="Windows Live" clId="Web-{825F92D4-0944-4362-8411-128E51953465}" dt="2020-11-10T20:24:15.655" v="454" actId="1076"/>
        <pc:sldMkLst>
          <pc:docMk/>
          <pc:sldMk cId="770683212" sldId="2076137245"/>
        </pc:sldMkLst>
        <pc:spChg chg="mod">
          <ac:chgData name="Guest User" userId="" providerId="Windows Live" clId="Web-{825F92D4-0944-4362-8411-128E51953465}" dt="2020-11-10T20:24:15.655" v="454" actId="1076"/>
          <ac:spMkLst>
            <pc:docMk/>
            <pc:sldMk cId="770683212" sldId="2076137245"/>
            <ac:spMk id="292" creationId="{E7126655-C4E6-4C01-907A-377E834261A1}"/>
          </ac:spMkLst>
        </pc:spChg>
      </pc:sldChg>
      <pc:sldChg chg="addSp delSp modSp ord">
        <pc:chgData name="Guest User" userId="" providerId="Windows Live" clId="Web-{825F92D4-0944-4362-8411-128E51953465}" dt="2020-11-10T20:26:58.790" v="456" actId="1076"/>
        <pc:sldMkLst>
          <pc:docMk/>
          <pc:sldMk cId="1881401777" sldId="2076137249"/>
        </pc:sldMkLst>
        <pc:spChg chg="mod">
          <ac:chgData name="Guest User" userId="" providerId="Windows Live" clId="Web-{825F92D4-0944-4362-8411-128E51953465}" dt="2020-11-10T20:22:20.118" v="448" actId="20577"/>
          <ac:spMkLst>
            <pc:docMk/>
            <pc:sldMk cId="1881401777" sldId="2076137249"/>
            <ac:spMk id="2" creationId="{B5D91EDC-8848-4A35-949C-F8CEFC7C423B}"/>
          </ac:spMkLst>
        </pc:spChg>
        <pc:spChg chg="mod">
          <ac:chgData name="Guest User" userId="" providerId="Windows Live" clId="Web-{825F92D4-0944-4362-8411-128E51953465}" dt="2020-11-10T20:19:53.500" v="414" actId="20577"/>
          <ac:spMkLst>
            <pc:docMk/>
            <pc:sldMk cId="1881401777" sldId="2076137249"/>
            <ac:spMk id="20" creationId="{E033BBA1-5EA7-46F4-81DB-E06A86B6F392}"/>
          </ac:spMkLst>
        </pc:spChg>
        <pc:spChg chg="mod">
          <ac:chgData name="Guest User" userId="" providerId="Windows Live" clId="Web-{825F92D4-0944-4362-8411-128E51953465}" dt="2020-11-10T20:00:06.231" v="57" actId="20577"/>
          <ac:spMkLst>
            <pc:docMk/>
            <pc:sldMk cId="1881401777" sldId="2076137249"/>
            <ac:spMk id="43" creationId="{E1BE7ED2-D5F4-4F41-B2DF-B6298B8918C4}"/>
          </ac:spMkLst>
        </pc:spChg>
        <pc:spChg chg="mod">
          <ac:chgData name="Guest User" userId="" providerId="Windows Live" clId="Web-{825F92D4-0944-4362-8411-128E51953465}" dt="2020-11-10T20:26:58.790" v="456" actId="1076"/>
          <ac:spMkLst>
            <pc:docMk/>
            <pc:sldMk cId="1881401777" sldId="2076137249"/>
            <ac:spMk id="56" creationId="{CA64D23D-5EF8-4129-9B3B-16F287B69220}"/>
          </ac:spMkLst>
        </pc:spChg>
        <pc:picChg chg="mod">
          <ac:chgData name="Guest User" userId="" providerId="Windows Live" clId="Web-{825F92D4-0944-4362-8411-128E51953465}" dt="2020-11-10T20:21:10.161" v="416" actId="14100"/>
          <ac:picMkLst>
            <pc:docMk/>
            <pc:sldMk cId="1881401777" sldId="2076137249"/>
            <ac:picMk id="5" creationId="{EAF3B722-D6F0-47AD-9BF3-D976ABF470F9}"/>
          </ac:picMkLst>
        </pc:picChg>
        <pc:picChg chg="add mod">
          <ac:chgData name="Guest User" userId="" providerId="Windows Live" clId="Web-{825F92D4-0944-4362-8411-128E51953465}" dt="2020-11-10T19:59:48.012" v="6" actId="1076"/>
          <ac:picMkLst>
            <pc:docMk/>
            <pc:sldMk cId="1881401777" sldId="2076137249"/>
            <ac:picMk id="6" creationId="{78669124-8D09-45DE-A49B-E53EDBC977C0}"/>
          </ac:picMkLst>
        </pc:picChg>
        <pc:picChg chg="del">
          <ac:chgData name="Guest User" userId="" providerId="Windows Live" clId="Web-{825F92D4-0944-4362-8411-128E51953465}" dt="2020-11-10T20:10:16.078" v="128"/>
          <ac:picMkLst>
            <pc:docMk/>
            <pc:sldMk cId="1881401777" sldId="2076137249"/>
            <ac:picMk id="9" creationId="{FD9AC8C7-C630-4DCC-B521-31562E2C38E1}"/>
          </ac:picMkLst>
        </pc:picChg>
        <pc:picChg chg="del">
          <ac:chgData name="Guest User" userId="" providerId="Windows Live" clId="Web-{825F92D4-0944-4362-8411-128E51953465}" dt="2020-11-10T20:10:14.249" v="127"/>
          <ac:picMkLst>
            <pc:docMk/>
            <pc:sldMk cId="1881401777" sldId="2076137249"/>
            <ac:picMk id="10" creationId="{6266F637-0FFE-4EF0-B118-75A65411D559}"/>
          </ac:picMkLst>
        </pc:picChg>
        <pc:picChg chg="add mod">
          <ac:chgData name="Guest User" userId="" providerId="Windows Live" clId="Web-{825F92D4-0944-4362-8411-128E51953465}" dt="2020-11-10T20:21:10.192" v="418" actId="14100"/>
          <ac:picMkLst>
            <pc:docMk/>
            <pc:sldMk cId="1881401777" sldId="2076137249"/>
            <ac:picMk id="11" creationId="{031EE609-45ED-40D8-9FA7-7FB457D7769A}"/>
          </ac:picMkLst>
        </pc:picChg>
        <pc:picChg chg="del">
          <ac:chgData name="Guest User" userId="" providerId="Windows Live" clId="Web-{825F92D4-0944-4362-8411-128E51953465}" dt="2020-11-10T20:10:14.249" v="126"/>
          <ac:picMkLst>
            <pc:docMk/>
            <pc:sldMk cId="1881401777" sldId="2076137249"/>
            <ac:picMk id="12" creationId="{EE474E8A-59D8-4854-8984-C9A5F709CAB0}"/>
          </ac:picMkLst>
        </pc:picChg>
        <pc:picChg chg="mod">
          <ac:chgData name="Guest User" userId="" providerId="Windows Live" clId="Web-{825F92D4-0944-4362-8411-128E51953465}" dt="2020-11-10T20:21:10.176" v="417" actId="14100"/>
          <ac:picMkLst>
            <pc:docMk/>
            <pc:sldMk cId="1881401777" sldId="2076137249"/>
            <ac:picMk id="13" creationId="{B8A6DE51-81F9-461A-9F6B-984D85391758}"/>
          </ac:picMkLst>
        </pc:picChg>
        <pc:picChg chg="del">
          <ac:chgData name="Guest User" userId="" providerId="Windows Live" clId="Web-{825F92D4-0944-4362-8411-128E51953465}" dt="2020-11-10T20:07:56.789" v="117"/>
          <ac:picMkLst>
            <pc:docMk/>
            <pc:sldMk cId="1881401777" sldId="2076137249"/>
            <ac:picMk id="14" creationId="{50468C55-BA9E-49F2-B6E0-2DB2775D06B4}"/>
          </ac:picMkLst>
        </pc:picChg>
        <pc:picChg chg="del mod">
          <ac:chgData name="Guest User" userId="" providerId="Windows Live" clId="Web-{825F92D4-0944-4362-8411-128E51953465}" dt="2020-11-10T20:08:16.009" v="122"/>
          <ac:picMkLst>
            <pc:docMk/>
            <pc:sldMk cId="1881401777" sldId="2076137249"/>
            <ac:picMk id="15" creationId="{21795D58-C83E-4A5D-AE5E-9F00C30B3ADC}"/>
          </ac:picMkLst>
        </pc:picChg>
        <pc:picChg chg="del">
          <ac:chgData name="Guest User" userId="" providerId="Windows Live" clId="Web-{825F92D4-0944-4362-8411-128E51953465}" dt="2020-11-10T20:08:26.212" v="125"/>
          <ac:picMkLst>
            <pc:docMk/>
            <pc:sldMk cId="1881401777" sldId="2076137249"/>
            <ac:picMk id="16" creationId="{7C4B3648-8242-4C6D-8651-09793BD16053}"/>
          </ac:picMkLst>
        </pc:picChg>
        <pc:picChg chg="del mod">
          <ac:chgData name="Guest User" userId="" providerId="Windows Live" clId="Web-{825F92D4-0944-4362-8411-128E51953465}" dt="2020-11-10T20:08:24.181" v="124"/>
          <ac:picMkLst>
            <pc:docMk/>
            <pc:sldMk cId="1881401777" sldId="2076137249"/>
            <ac:picMk id="17" creationId="{A072398F-1FD3-4873-8C70-071F0369B835}"/>
          </ac:picMkLst>
        </pc:picChg>
        <pc:picChg chg="del mod">
          <ac:chgData name="Guest User" userId="" providerId="Windows Live" clId="Web-{825F92D4-0944-4362-8411-128E51953465}" dt="2020-11-10T20:08:07.555" v="119"/>
          <ac:picMkLst>
            <pc:docMk/>
            <pc:sldMk cId="1881401777" sldId="2076137249"/>
            <ac:picMk id="18" creationId="{749CF4ED-20C3-4FC5-8B9B-25012A039CE2}"/>
          </ac:picMkLst>
        </pc:picChg>
        <pc:picChg chg="add mod">
          <ac:chgData name="Guest User" userId="" providerId="Windows Live" clId="Web-{825F92D4-0944-4362-8411-128E51953465}" dt="2020-11-10T20:21:10.192" v="419" actId="14100"/>
          <ac:picMkLst>
            <pc:docMk/>
            <pc:sldMk cId="1881401777" sldId="2076137249"/>
            <ac:picMk id="21" creationId="{713EC607-2D3F-44A1-B79F-0609703336D2}"/>
          </ac:picMkLst>
        </pc:picChg>
        <pc:picChg chg="add mod">
          <ac:chgData name="Guest User" userId="" providerId="Windows Live" clId="Web-{825F92D4-0944-4362-8411-128E51953465}" dt="2020-11-10T20:21:10.208" v="420" actId="14100"/>
          <ac:picMkLst>
            <pc:docMk/>
            <pc:sldMk cId="1881401777" sldId="2076137249"/>
            <ac:picMk id="22" creationId="{12BC5EE5-3109-4815-A0DB-F9EF7C728422}"/>
          </ac:picMkLst>
        </pc:picChg>
        <pc:picChg chg="add mod">
          <ac:chgData name="Guest User" userId="" providerId="Windows Live" clId="Web-{825F92D4-0944-4362-8411-128E51953465}" dt="2020-11-10T20:21:10.223" v="421" actId="14100"/>
          <ac:picMkLst>
            <pc:docMk/>
            <pc:sldMk cId="1881401777" sldId="2076137249"/>
            <ac:picMk id="23" creationId="{D1F88C96-32D5-4E55-8AE0-2C545798EDD3}"/>
          </ac:picMkLst>
        </pc:picChg>
        <pc:picChg chg="add del mod">
          <ac:chgData name="Guest User" userId="" providerId="Windows Live" clId="Web-{825F92D4-0944-4362-8411-128E51953465}" dt="2020-11-10T20:22:07.258" v="423"/>
          <ac:picMkLst>
            <pc:docMk/>
            <pc:sldMk cId="1881401777" sldId="2076137249"/>
            <ac:picMk id="24" creationId="{8B4E3CFA-F4CA-4297-80F0-C1A32EE78EA1}"/>
          </ac:picMkLst>
        </pc:picChg>
        <pc:picChg chg="del">
          <ac:chgData name="Guest User" userId="" providerId="Windows Live" clId="Web-{825F92D4-0944-4362-8411-128E51953465}" dt="2020-11-10T19:59:10.103" v="2"/>
          <ac:picMkLst>
            <pc:docMk/>
            <pc:sldMk cId="1881401777" sldId="2076137249"/>
            <ac:picMk id="42" creationId="{AE5E892E-7721-43DD-8420-7D149913143F}"/>
          </ac:picMkLst>
        </pc:picChg>
      </pc:sldChg>
      <pc:sldChg chg="add replId">
        <pc:chgData name="Guest User" userId="" providerId="Windows Live" clId="Web-{825F92D4-0944-4362-8411-128E51953465}" dt="2020-11-10T19:58:55.821" v="0"/>
        <pc:sldMkLst>
          <pc:docMk/>
          <pc:sldMk cId="595393555" sldId="2076137250"/>
        </pc:sldMkLst>
      </pc:sldChg>
      <pc:sldChg chg="new del">
        <pc:chgData name="Guest User" userId="" providerId="Windows Live" clId="Web-{825F92D4-0944-4362-8411-128E51953465}" dt="2020-11-10T20:23:12.449" v="452"/>
        <pc:sldMkLst>
          <pc:docMk/>
          <pc:sldMk cId="339436344" sldId="2076137258"/>
        </pc:sldMkLst>
      </pc:sldChg>
      <pc:sldChg chg="addSp delSp modSp add replId">
        <pc:chgData name="Guest User" userId="" providerId="Windows Live" clId="Web-{825F92D4-0944-4362-8411-128E51953465}" dt="2020-11-10T21:02:26.814" v="864" actId="20577"/>
        <pc:sldMkLst>
          <pc:docMk/>
          <pc:sldMk cId="1955805953" sldId="2076137258"/>
        </pc:sldMkLst>
        <pc:spChg chg="mod">
          <ac:chgData name="Guest User" userId="" providerId="Windows Live" clId="Web-{825F92D4-0944-4362-8411-128E51953465}" dt="2020-11-10T20:58:06.393" v="807" actId="1076"/>
          <ac:spMkLst>
            <pc:docMk/>
            <pc:sldMk cId="1955805953" sldId="2076137258"/>
            <ac:spMk id="3" creationId="{92A0614E-2EAF-4DA3-AC16-A872497329F3}"/>
          </ac:spMkLst>
        </pc:spChg>
        <pc:spChg chg="add mod">
          <ac:chgData name="Guest User" userId="" providerId="Windows Live" clId="Web-{825F92D4-0944-4362-8411-128E51953465}" dt="2020-11-10T20:38:17.249" v="572" actId="1076"/>
          <ac:spMkLst>
            <pc:docMk/>
            <pc:sldMk cId="1955805953" sldId="2076137258"/>
            <ac:spMk id="17" creationId="{97C7C315-5CE7-41E4-971B-B6430D1D99D6}"/>
          </ac:spMkLst>
        </pc:spChg>
        <pc:spChg chg="del">
          <ac:chgData name="Guest User" userId="" providerId="Windows Live" clId="Web-{825F92D4-0944-4362-8411-128E51953465}" dt="2020-11-10T20:28:37.436" v="466"/>
          <ac:spMkLst>
            <pc:docMk/>
            <pc:sldMk cId="1955805953" sldId="2076137258"/>
            <ac:spMk id="20" creationId="{E033BBA1-5EA7-46F4-81DB-E06A86B6F392}"/>
          </ac:spMkLst>
        </pc:spChg>
        <pc:spChg chg="add mod">
          <ac:chgData name="Guest User" userId="" providerId="Windows Live" clId="Web-{825F92D4-0944-4362-8411-128E51953465}" dt="2020-11-10T20:39:13.236" v="624" actId="14100"/>
          <ac:spMkLst>
            <pc:docMk/>
            <pc:sldMk cId="1955805953" sldId="2076137258"/>
            <ac:spMk id="30" creationId="{6FEFEC47-A3A8-4E5E-B8D1-98795CDFDA5A}"/>
          </ac:spMkLst>
        </pc:spChg>
        <pc:spChg chg="add mod">
          <ac:chgData name="Guest User" userId="" providerId="Windows Live" clId="Web-{825F92D4-0944-4362-8411-128E51953465}" dt="2020-11-10T20:41:06.618" v="663" actId="20577"/>
          <ac:spMkLst>
            <pc:docMk/>
            <pc:sldMk cId="1955805953" sldId="2076137258"/>
            <ac:spMk id="31" creationId="{39BE14BE-C624-442F-8D55-47B2C3C08FB0}"/>
          </ac:spMkLst>
        </pc:spChg>
        <pc:spChg chg="del">
          <ac:chgData name="Guest User" userId="" providerId="Windows Live" clId="Web-{825F92D4-0944-4362-8411-128E51953465}" dt="2020-11-10T20:28:37.436" v="468"/>
          <ac:spMkLst>
            <pc:docMk/>
            <pc:sldMk cId="1955805953" sldId="2076137258"/>
            <ac:spMk id="32" creationId="{976CDB5B-26B2-49D4-A346-84BDF83DACCB}"/>
          </ac:spMkLst>
        </pc:spChg>
        <pc:spChg chg="add mod">
          <ac:chgData name="Guest User" userId="" providerId="Windows Live" clId="Web-{825F92D4-0944-4362-8411-128E51953465}" dt="2020-11-10T20:44:06.300" v="686" actId="1076"/>
          <ac:spMkLst>
            <pc:docMk/>
            <pc:sldMk cId="1955805953" sldId="2076137258"/>
            <ac:spMk id="37" creationId="{51852CAD-738E-455B-B3DB-7ECA798B2B39}"/>
          </ac:spMkLst>
        </pc:spChg>
        <pc:spChg chg="del">
          <ac:chgData name="Guest User" userId="" providerId="Windows Live" clId="Web-{825F92D4-0944-4362-8411-128E51953465}" dt="2020-11-10T20:28:37.436" v="470"/>
          <ac:spMkLst>
            <pc:docMk/>
            <pc:sldMk cId="1955805953" sldId="2076137258"/>
            <ac:spMk id="43" creationId="{E1BE7ED2-D5F4-4F41-B2DF-B6298B8918C4}"/>
          </ac:spMkLst>
        </pc:spChg>
        <pc:spChg chg="add mod">
          <ac:chgData name="Guest User" userId="" providerId="Windows Live" clId="Web-{825F92D4-0944-4362-8411-128E51953465}" dt="2020-11-10T21:02:26.814" v="864" actId="20577"/>
          <ac:spMkLst>
            <pc:docMk/>
            <pc:sldMk cId="1955805953" sldId="2076137258"/>
            <ac:spMk id="47" creationId="{2CFF3229-B542-4491-8055-1E23226FE9DE}"/>
          </ac:spMkLst>
        </pc:spChg>
        <pc:spChg chg="del mod">
          <ac:chgData name="Guest User" userId="" providerId="Windows Live" clId="Web-{825F92D4-0944-4362-8411-128E51953465}" dt="2020-11-10T20:28:33.576" v="463"/>
          <ac:spMkLst>
            <pc:docMk/>
            <pc:sldMk cId="1955805953" sldId="2076137258"/>
            <ac:spMk id="61" creationId="{275DE254-C674-4354-8DF6-8192EAAE8D5A}"/>
          </ac:spMkLst>
        </pc:spChg>
        <pc:grpChg chg="del">
          <ac:chgData name="Guest User" userId="" providerId="Windows Live" clId="Web-{825F92D4-0944-4362-8411-128E51953465}" dt="2020-11-10T20:28:37.436" v="469"/>
          <ac:grpSpMkLst>
            <pc:docMk/>
            <pc:sldMk cId="1955805953" sldId="2076137258"/>
            <ac:grpSpMk id="8" creationId="{BC0B0C33-9D3F-44D6-A482-66DF4B24F37E}"/>
          </ac:grpSpMkLst>
        </pc:grpChg>
        <pc:picChg chg="del">
          <ac:chgData name="Guest User" userId="" providerId="Windows Live" clId="Web-{825F92D4-0944-4362-8411-128E51953465}" dt="2020-11-10T20:28:39.639" v="474"/>
          <ac:picMkLst>
            <pc:docMk/>
            <pc:sldMk cId="1955805953" sldId="2076137258"/>
            <ac:picMk id="5" creationId="{EAF3B722-D6F0-47AD-9BF3-D976ABF470F9}"/>
          </ac:picMkLst>
        </pc:picChg>
        <pc:picChg chg="del">
          <ac:chgData name="Guest User" userId="" providerId="Windows Live" clId="Web-{825F92D4-0944-4362-8411-128E51953465}" dt="2020-11-10T20:28:27.341" v="458"/>
          <ac:picMkLst>
            <pc:docMk/>
            <pc:sldMk cId="1955805953" sldId="2076137258"/>
            <ac:picMk id="6" creationId="{78669124-8D09-45DE-A49B-E53EDBC977C0}"/>
          </ac:picMkLst>
        </pc:picChg>
        <pc:picChg chg="add del mod">
          <ac:chgData name="Guest User" userId="" providerId="Windows Live" clId="Web-{825F92D4-0944-4362-8411-128E51953465}" dt="2020-11-10T20:29:07.828" v="476"/>
          <ac:picMkLst>
            <pc:docMk/>
            <pc:sldMk cId="1955805953" sldId="2076137258"/>
            <ac:picMk id="9" creationId="{9817660F-247A-40A8-88CC-78B3356E0121}"/>
          </ac:picMkLst>
        </pc:picChg>
        <pc:picChg chg="add mod">
          <ac:chgData name="Guest User" userId="" providerId="Windows Live" clId="Web-{825F92D4-0944-4362-8411-128E51953465}" dt="2020-11-10T20:38:32.625" v="578" actId="1076"/>
          <ac:picMkLst>
            <pc:docMk/>
            <pc:sldMk cId="1955805953" sldId="2076137258"/>
            <ac:picMk id="10" creationId="{26057729-3992-4EDD-946A-DEC4F8C2F7E0}"/>
          </ac:picMkLst>
        </pc:picChg>
        <pc:picChg chg="del">
          <ac:chgData name="Guest User" userId="" providerId="Windows Live" clId="Web-{825F92D4-0944-4362-8411-128E51953465}" dt="2020-11-10T20:28:39.639" v="472"/>
          <ac:picMkLst>
            <pc:docMk/>
            <pc:sldMk cId="1955805953" sldId="2076137258"/>
            <ac:picMk id="11" creationId="{031EE609-45ED-40D8-9FA7-7FB457D7769A}"/>
          </ac:picMkLst>
        </pc:picChg>
        <pc:picChg chg="add mod">
          <ac:chgData name="Guest User" userId="" providerId="Windows Live" clId="Web-{825F92D4-0944-4362-8411-128E51953465}" dt="2020-11-10T20:38:32.625" v="579" actId="1076"/>
          <ac:picMkLst>
            <pc:docMk/>
            <pc:sldMk cId="1955805953" sldId="2076137258"/>
            <ac:picMk id="12" creationId="{BD748FC9-F4D1-40C2-A676-67F567753F7E}"/>
          </ac:picMkLst>
        </pc:picChg>
        <pc:picChg chg="del">
          <ac:chgData name="Guest User" userId="" providerId="Windows Live" clId="Web-{825F92D4-0944-4362-8411-128E51953465}" dt="2020-11-10T20:28:39.639" v="473"/>
          <ac:picMkLst>
            <pc:docMk/>
            <pc:sldMk cId="1955805953" sldId="2076137258"/>
            <ac:picMk id="13" creationId="{B8A6DE51-81F9-461A-9F6B-984D85391758}"/>
          </ac:picMkLst>
        </pc:picChg>
        <pc:picChg chg="add mod">
          <ac:chgData name="Guest User" userId="" providerId="Windows Live" clId="Web-{825F92D4-0944-4362-8411-128E51953465}" dt="2020-11-10T20:38:32.625" v="580" actId="1076"/>
          <ac:picMkLst>
            <pc:docMk/>
            <pc:sldMk cId="1955805953" sldId="2076137258"/>
            <ac:picMk id="14" creationId="{AA629D8E-B3B7-4834-9BEB-11B599867071}"/>
          </ac:picMkLst>
        </pc:picChg>
        <pc:picChg chg="add mod">
          <ac:chgData name="Guest User" userId="" providerId="Windows Live" clId="Web-{825F92D4-0944-4362-8411-128E51953465}" dt="2020-11-10T20:38:32.640" v="581" actId="1076"/>
          <ac:picMkLst>
            <pc:docMk/>
            <pc:sldMk cId="1955805953" sldId="2076137258"/>
            <ac:picMk id="15" creationId="{1817F48B-9FC3-4F2F-AB2A-D6120E0A8C4C}"/>
          </ac:picMkLst>
        </pc:picChg>
        <pc:picChg chg="add mod">
          <ac:chgData name="Guest User" userId="" providerId="Windows Live" clId="Web-{825F92D4-0944-4362-8411-128E51953465}" dt="2020-11-10T20:38:32.640" v="582" actId="1076"/>
          <ac:picMkLst>
            <pc:docMk/>
            <pc:sldMk cId="1955805953" sldId="2076137258"/>
            <ac:picMk id="16" creationId="{652AABB3-8E14-4608-A52B-60211FE68BA6}"/>
          </ac:picMkLst>
        </pc:picChg>
        <pc:picChg chg="add mod">
          <ac:chgData name="Guest User" userId="" providerId="Windows Live" clId="Web-{825F92D4-0944-4362-8411-128E51953465}" dt="2020-11-10T20:56:39.091" v="731" actId="14100"/>
          <ac:picMkLst>
            <pc:docMk/>
            <pc:sldMk cId="1955805953" sldId="2076137258"/>
            <ac:picMk id="18" creationId="{BBE9B075-4D6A-41FE-99A6-FEFEAB281BD8}"/>
          </ac:picMkLst>
        </pc:picChg>
        <pc:picChg chg="del">
          <ac:chgData name="Guest User" userId="" providerId="Windows Live" clId="Web-{825F92D4-0944-4362-8411-128E51953465}" dt="2020-11-10T20:28:37.436" v="467"/>
          <ac:picMkLst>
            <pc:docMk/>
            <pc:sldMk cId="1955805953" sldId="2076137258"/>
            <ac:picMk id="19" creationId="{8AD81F3A-127A-424C-BB08-FE1B7F6A0592}"/>
          </ac:picMkLst>
        </pc:picChg>
        <pc:picChg chg="del">
          <ac:chgData name="Guest User" userId="" providerId="Windows Live" clId="Web-{825F92D4-0944-4362-8411-128E51953465}" dt="2020-11-10T20:28:39.623" v="471"/>
          <ac:picMkLst>
            <pc:docMk/>
            <pc:sldMk cId="1955805953" sldId="2076137258"/>
            <ac:picMk id="21" creationId="{713EC607-2D3F-44A1-B79F-0609703336D2}"/>
          </ac:picMkLst>
        </pc:picChg>
        <pc:picChg chg="del">
          <ac:chgData name="Guest User" userId="" providerId="Windows Live" clId="Web-{825F92D4-0944-4362-8411-128E51953465}" dt="2020-11-10T20:28:37.436" v="465"/>
          <ac:picMkLst>
            <pc:docMk/>
            <pc:sldMk cId="1955805953" sldId="2076137258"/>
            <ac:picMk id="22" creationId="{12BC5EE5-3109-4815-A0DB-F9EF7C728422}"/>
          </ac:picMkLst>
        </pc:picChg>
        <pc:picChg chg="del">
          <ac:chgData name="Guest User" userId="" providerId="Windows Live" clId="Web-{825F92D4-0944-4362-8411-128E51953465}" dt="2020-11-10T20:28:37.436" v="464"/>
          <ac:picMkLst>
            <pc:docMk/>
            <pc:sldMk cId="1955805953" sldId="2076137258"/>
            <ac:picMk id="23" creationId="{D1F88C96-32D5-4E55-8AE0-2C545798EDD3}"/>
          </ac:picMkLst>
        </pc:picChg>
        <pc:picChg chg="add mod">
          <ac:chgData name="Guest User" userId="" providerId="Windows Live" clId="Web-{825F92D4-0944-4362-8411-128E51953465}" dt="2020-11-10T20:56:39.107" v="732" actId="14100"/>
          <ac:picMkLst>
            <pc:docMk/>
            <pc:sldMk cId="1955805953" sldId="2076137258"/>
            <ac:picMk id="24" creationId="{57468839-A122-4546-9ACB-E2BA900EA83C}"/>
          </ac:picMkLst>
        </pc:picChg>
        <pc:picChg chg="add mod">
          <ac:chgData name="Guest User" userId="" providerId="Windows Live" clId="Web-{825F92D4-0944-4362-8411-128E51953465}" dt="2020-11-10T20:56:39.107" v="733" actId="14100"/>
          <ac:picMkLst>
            <pc:docMk/>
            <pc:sldMk cId="1955805953" sldId="2076137258"/>
            <ac:picMk id="25" creationId="{18CB0BBC-72F0-4D5A-BAFB-36B479DBEDBF}"/>
          </ac:picMkLst>
        </pc:picChg>
        <pc:picChg chg="add mod">
          <ac:chgData name="Guest User" userId="" providerId="Windows Live" clId="Web-{825F92D4-0944-4362-8411-128E51953465}" dt="2020-11-10T20:56:39.123" v="734" actId="14100"/>
          <ac:picMkLst>
            <pc:docMk/>
            <pc:sldMk cId="1955805953" sldId="2076137258"/>
            <ac:picMk id="26" creationId="{4EF98F85-01BB-441B-8BD4-2137BFDDF04D}"/>
          </ac:picMkLst>
        </pc:picChg>
        <pc:picChg chg="add mod">
          <ac:chgData name="Guest User" userId="" providerId="Windows Live" clId="Web-{825F92D4-0944-4362-8411-128E51953465}" dt="2020-11-10T20:56:39.123" v="735" actId="14100"/>
          <ac:picMkLst>
            <pc:docMk/>
            <pc:sldMk cId="1955805953" sldId="2076137258"/>
            <ac:picMk id="27" creationId="{28A139A0-8F48-4660-863B-DA6AC23A57E9}"/>
          </ac:picMkLst>
        </pc:picChg>
        <pc:picChg chg="add del mod">
          <ac:chgData name="Guest User" userId="" providerId="Windows Live" clId="Web-{825F92D4-0944-4362-8411-128E51953465}" dt="2020-11-10T20:47:49.078" v="696"/>
          <ac:picMkLst>
            <pc:docMk/>
            <pc:sldMk cId="1955805953" sldId="2076137258"/>
            <ac:picMk id="28" creationId="{DAB37117-7BAD-44C3-AB2B-C8B9FF10BC28}"/>
          </ac:picMkLst>
        </pc:picChg>
        <pc:picChg chg="add mod">
          <ac:chgData name="Guest User" userId="" providerId="Windows Live" clId="Web-{825F92D4-0944-4362-8411-128E51953465}" dt="2020-11-10T20:56:46.045" v="739" actId="1076"/>
          <ac:picMkLst>
            <pc:docMk/>
            <pc:sldMk cId="1955805953" sldId="2076137258"/>
            <ac:picMk id="29" creationId="{D384B991-B869-4D52-BF05-B48AE90D4EB0}"/>
          </ac:picMkLst>
        </pc:picChg>
        <pc:picChg chg="add del mod">
          <ac:chgData name="Guest User" userId="" providerId="Windows Live" clId="Web-{825F92D4-0944-4362-8411-128E51953465}" dt="2020-11-10T20:47:49.015" v="694"/>
          <ac:picMkLst>
            <pc:docMk/>
            <pc:sldMk cId="1955805953" sldId="2076137258"/>
            <ac:picMk id="33" creationId="{96BDA704-9B97-4910-8210-2044626EA2BC}"/>
          </ac:picMkLst>
        </pc:picChg>
        <pc:picChg chg="add del mod">
          <ac:chgData name="Guest User" userId="" providerId="Windows Live" clId="Web-{825F92D4-0944-4362-8411-128E51953465}" dt="2020-11-10T20:47:33.811" v="692"/>
          <ac:picMkLst>
            <pc:docMk/>
            <pc:sldMk cId="1955805953" sldId="2076137258"/>
            <ac:picMk id="34" creationId="{D83F0F36-B678-4B59-A83B-E7178EF5EDD9}"/>
          </ac:picMkLst>
        </pc:picChg>
        <pc:picChg chg="add mod">
          <ac:chgData name="Guest User" userId="" providerId="Windows Live" clId="Web-{825F92D4-0944-4362-8411-128E51953465}" dt="2020-11-10T20:56:46.045" v="740" actId="1076"/>
          <ac:picMkLst>
            <pc:docMk/>
            <pc:sldMk cId="1955805953" sldId="2076137258"/>
            <ac:picMk id="35" creationId="{5FF2316B-0331-455C-952F-64F9F441366A}"/>
          </ac:picMkLst>
        </pc:picChg>
        <pc:picChg chg="add del mod">
          <ac:chgData name="Guest User" userId="" providerId="Windows Live" clId="Web-{825F92D4-0944-4362-8411-128E51953465}" dt="2020-11-10T20:54:31.584" v="713"/>
          <ac:picMkLst>
            <pc:docMk/>
            <pc:sldMk cId="1955805953" sldId="2076137258"/>
            <ac:picMk id="36" creationId="{5F1812A5-77AF-4007-9DAE-21AD81F89012}"/>
          </ac:picMkLst>
        </pc:picChg>
        <pc:picChg chg="add del mod">
          <ac:chgData name="Guest User" userId="" providerId="Windows Live" clId="Web-{825F92D4-0944-4362-8411-128E51953465}" dt="2020-11-10T20:54:57.429" v="720"/>
          <ac:picMkLst>
            <pc:docMk/>
            <pc:sldMk cId="1955805953" sldId="2076137258"/>
            <ac:picMk id="38" creationId="{E6667BBC-737D-4BAF-8A29-96FA4E1B82B1}"/>
          </ac:picMkLst>
        </pc:picChg>
        <pc:picChg chg="add mod">
          <ac:chgData name="Guest User" userId="" providerId="Windows Live" clId="Web-{825F92D4-0944-4362-8411-128E51953465}" dt="2020-11-10T20:56:46.045" v="741" actId="1076"/>
          <ac:picMkLst>
            <pc:docMk/>
            <pc:sldMk cId="1955805953" sldId="2076137258"/>
            <ac:picMk id="39" creationId="{4E3C77C2-7815-4719-812A-9101B9D2F604}"/>
          </ac:picMkLst>
        </pc:picChg>
        <pc:picChg chg="add del mod">
          <ac:chgData name="Guest User" userId="" providerId="Windows Live" clId="Web-{825F92D4-0944-4362-8411-128E51953465}" dt="2020-11-10T20:56:00.792" v="730"/>
          <ac:picMkLst>
            <pc:docMk/>
            <pc:sldMk cId="1955805953" sldId="2076137258"/>
            <ac:picMk id="40" creationId="{94E77CA9-5FD2-422F-8A77-382CEAC514DC}"/>
          </ac:picMkLst>
        </pc:picChg>
        <pc:picChg chg="add del mod">
          <ac:chgData name="Guest User" userId="" providerId="Windows Live" clId="Web-{825F92D4-0944-4362-8411-128E51953465}" dt="2020-11-10T20:59:16.256" v="811"/>
          <ac:picMkLst>
            <pc:docMk/>
            <pc:sldMk cId="1955805953" sldId="2076137258"/>
            <ac:picMk id="41" creationId="{C99D2B89-E4E3-44DE-81AB-557835FA6958}"/>
          </ac:picMkLst>
        </pc:picChg>
        <pc:picChg chg="add mod">
          <ac:chgData name="Guest User" userId="" providerId="Windows Live" clId="Web-{825F92D4-0944-4362-8411-128E51953465}" dt="2020-11-10T21:00:23.744" v="819" actId="1076"/>
          <ac:picMkLst>
            <pc:docMk/>
            <pc:sldMk cId="1955805953" sldId="2076137258"/>
            <ac:picMk id="42" creationId="{41B9CB20-7750-42C1-9560-9E55F571EF41}"/>
          </ac:picMkLst>
        </pc:picChg>
        <pc:picChg chg="add mod">
          <ac:chgData name="Guest User" userId="" providerId="Windows Live" clId="Web-{825F92D4-0944-4362-8411-128E51953465}" dt="2020-11-10T21:01:45.202" v="824" actId="1076"/>
          <ac:picMkLst>
            <pc:docMk/>
            <pc:sldMk cId="1955805953" sldId="2076137258"/>
            <ac:picMk id="44" creationId="{0DD1E10F-6100-4E4B-8DEB-ADB693689D7C}"/>
          </ac:picMkLst>
        </pc:picChg>
        <pc:cxnChg chg="del">
          <ac:chgData name="Guest User" userId="" providerId="Windows Live" clId="Web-{825F92D4-0944-4362-8411-128E51953465}" dt="2020-11-10T20:28:29.248" v="459"/>
          <ac:cxnSpMkLst>
            <pc:docMk/>
            <pc:sldMk cId="1955805953" sldId="2076137258"/>
            <ac:cxnSpMk id="62" creationId="{B965383C-6E54-4F71-8D43-4F9EC203C722}"/>
          </ac:cxnSpMkLst>
        </pc:cxnChg>
      </pc:sldChg>
      <pc:sldChg chg="delSp modSp add ord replId">
        <pc:chgData name="Guest User" userId="" providerId="Windows Live" clId="Web-{825F92D4-0944-4362-8411-128E51953465}" dt="2020-11-10T21:05:24.074" v="936"/>
        <pc:sldMkLst>
          <pc:docMk/>
          <pc:sldMk cId="610084716" sldId="2076137259"/>
        </pc:sldMkLst>
        <pc:spChg chg="mod">
          <ac:chgData name="Guest User" userId="" providerId="Windows Live" clId="Web-{825F92D4-0944-4362-8411-128E51953465}" dt="2020-11-10T21:04:05.507" v="919" actId="20577"/>
          <ac:spMkLst>
            <pc:docMk/>
            <pc:sldMk cId="610084716" sldId="2076137259"/>
            <ac:spMk id="23" creationId="{78E70C2B-EA5C-4976-91C4-32D1F15560BF}"/>
          </ac:spMkLst>
        </pc:spChg>
        <pc:spChg chg="del mod">
          <ac:chgData name="Guest User" userId="" providerId="Windows Live" clId="Web-{825F92D4-0944-4362-8411-128E51953465}" dt="2020-11-10T21:04:17.179" v="926"/>
          <ac:spMkLst>
            <pc:docMk/>
            <pc:sldMk cId="610084716" sldId="2076137259"/>
            <ac:spMk id="281" creationId="{93B81DD9-C9B5-484D-9F24-5A76969601B0}"/>
          </ac:spMkLst>
        </pc:spChg>
        <pc:spChg chg="del">
          <ac:chgData name="Guest User" userId="" providerId="Windows Live" clId="Web-{825F92D4-0944-4362-8411-128E51953465}" dt="2020-11-10T21:04:20.242" v="928"/>
          <ac:spMkLst>
            <pc:docMk/>
            <pc:sldMk cId="610084716" sldId="2076137259"/>
            <ac:spMk id="282" creationId="{FC5F8ED3-EE22-4C92-84A9-80382B6253CD}"/>
          </ac:spMkLst>
        </pc:spChg>
        <pc:spChg chg="del">
          <ac:chgData name="Guest User" userId="" providerId="Windows Live" clId="Web-{825F92D4-0944-4362-8411-128E51953465}" dt="2020-11-10T21:04:25.742" v="929"/>
          <ac:spMkLst>
            <pc:docMk/>
            <pc:sldMk cId="610084716" sldId="2076137259"/>
            <ac:spMk id="283" creationId="{BC01E18E-AF0C-4F57-AF37-28819C7BA974}"/>
          </ac:spMkLst>
        </pc:spChg>
        <pc:grpChg chg="del">
          <ac:chgData name="Guest User" userId="" providerId="Windows Live" clId="Web-{825F92D4-0944-4362-8411-128E51953465}" dt="2020-11-10T21:04:40.165" v="931"/>
          <ac:grpSpMkLst>
            <pc:docMk/>
            <pc:sldMk cId="610084716" sldId="2076137259"/>
            <ac:grpSpMk id="284" creationId="{A3A6C2A0-0383-47D8-A656-FEC31E55051D}"/>
          </ac:grpSpMkLst>
        </pc:grpChg>
        <pc:picChg chg="del">
          <ac:chgData name="Guest User" userId="" providerId="Windows Live" clId="Web-{825F92D4-0944-4362-8411-128E51953465}" dt="2020-11-10T21:04:14.429" v="922"/>
          <ac:picMkLst>
            <pc:docMk/>
            <pc:sldMk cId="610084716" sldId="2076137259"/>
            <ac:picMk id="79" creationId="{FB580182-8311-4D08-8CDD-046F56C538AA}"/>
          </ac:picMkLst>
        </pc:picChg>
        <pc:cxnChg chg="del mod">
          <ac:chgData name="Guest User" userId="" providerId="Windows Live" clId="Web-{825F92D4-0944-4362-8411-128E51953465}" dt="2020-11-10T21:05:20.401" v="934"/>
          <ac:cxnSpMkLst>
            <pc:docMk/>
            <pc:sldMk cId="610084716" sldId="2076137259"/>
            <ac:cxnSpMk id="30" creationId="{642C863F-6AC5-4AA0-8286-648EF2406C7E}"/>
          </ac:cxnSpMkLst>
        </pc:cxnChg>
        <pc:cxnChg chg="del mod">
          <ac:chgData name="Guest User" userId="" providerId="Windows Live" clId="Web-{825F92D4-0944-4362-8411-128E51953465}" dt="2020-11-10T21:05:24.074" v="936"/>
          <ac:cxnSpMkLst>
            <pc:docMk/>
            <pc:sldMk cId="610084716" sldId="2076137259"/>
            <ac:cxnSpMk id="32" creationId="{65D0A669-2041-460E-8864-CD3332D9D742}"/>
          </ac:cxnSpMkLst>
        </pc:cxnChg>
        <pc:cxnChg chg="del">
          <ac:chgData name="Guest User" userId="" providerId="Windows Live" clId="Web-{825F92D4-0944-4362-8411-128E51953465}" dt="2020-11-10T21:04:40.165" v="933"/>
          <ac:cxnSpMkLst>
            <pc:docMk/>
            <pc:sldMk cId="610084716" sldId="2076137259"/>
            <ac:cxnSpMk id="35" creationId="{301BB65B-A5CF-46A5-A8CC-C96E124784FE}"/>
          </ac:cxnSpMkLst>
        </pc:cxnChg>
        <pc:cxnChg chg="del">
          <ac:chgData name="Guest User" userId="" providerId="Windows Live" clId="Web-{825F92D4-0944-4362-8411-128E51953465}" dt="2020-11-10T21:04:40.134" v="930"/>
          <ac:cxnSpMkLst>
            <pc:docMk/>
            <pc:sldMk cId="610084716" sldId="2076137259"/>
            <ac:cxnSpMk id="38" creationId="{76017E8B-B07E-4E89-9B5C-0ACE1B8E0AB4}"/>
          </ac:cxnSpMkLst>
        </pc:cxnChg>
        <pc:cxnChg chg="del mod">
          <ac:chgData name="Guest User" userId="" providerId="Windows Live" clId="Web-{825F92D4-0944-4362-8411-128E51953465}" dt="2020-11-10T21:04:40.165" v="932"/>
          <ac:cxnSpMkLst>
            <pc:docMk/>
            <pc:sldMk cId="610084716" sldId="2076137259"/>
            <ac:cxnSpMk id="58" creationId="{E925EAC1-0AC4-45E2-A5D8-68CAC752BDAA}"/>
          </ac:cxnSpMkLst>
        </pc:cxnChg>
        <pc:cxnChg chg="del mod">
          <ac:chgData name="Guest User" userId="" providerId="Windows Live" clId="Web-{825F92D4-0944-4362-8411-128E51953465}" dt="2020-11-10T21:04:18.273" v="927"/>
          <ac:cxnSpMkLst>
            <pc:docMk/>
            <pc:sldMk cId="610084716" sldId="2076137259"/>
            <ac:cxnSpMk id="280" creationId="{6C48D24D-C079-4ABE-9017-62A4766EDAB4}"/>
          </ac:cxnSpMkLst>
        </pc:cxnChg>
        <pc:cxnChg chg="del mod">
          <ac:chgData name="Guest User" userId="" providerId="Windows Live" clId="Web-{825F92D4-0944-4362-8411-128E51953465}" dt="2020-11-10T21:05:21.870" v="935"/>
          <ac:cxnSpMkLst>
            <pc:docMk/>
            <pc:sldMk cId="610084716" sldId="2076137259"/>
            <ac:cxnSpMk id="287" creationId="{FAF82F7D-3F19-4BE2-BE4C-93E609EAD43C}"/>
          </ac:cxnSpMkLst>
        </pc:cxnChg>
      </pc:sldChg>
    </pc:docChg>
  </pc:docChgLst>
  <pc:docChgLst>
    <pc:chgData name="Vassilis Ioannidis" userId="89d4117faef10b82" providerId="LiveId" clId="{38E5C7E9-9EA0-42DC-B7B6-5FCBF5C18FC7}"/>
    <pc:docChg chg="custSel addSld delSld modSld sldOrd">
      <pc:chgData name="Vassilis Ioannidis" userId="89d4117faef10b82" providerId="LiveId" clId="{38E5C7E9-9EA0-42DC-B7B6-5FCBF5C18FC7}" dt="2020-11-10T23:43:29.602" v="73" actId="1076"/>
      <pc:docMkLst>
        <pc:docMk/>
      </pc:docMkLst>
      <pc:sldChg chg="ord">
        <pc:chgData name="Vassilis Ioannidis" userId="89d4117faef10b82" providerId="LiveId" clId="{38E5C7E9-9EA0-42DC-B7B6-5FCBF5C18FC7}" dt="2020-11-10T16:21:46.367" v="6"/>
        <pc:sldMkLst>
          <pc:docMk/>
          <pc:sldMk cId="1873303129" sldId="2076137232"/>
        </pc:sldMkLst>
      </pc:sldChg>
      <pc:sldChg chg="add del setBg">
        <pc:chgData name="Vassilis Ioannidis" userId="89d4117faef10b82" providerId="LiveId" clId="{38E5C7E9-9EA0-42DC-B7B6-5FCBF5C18FC7}" dt="2020-11-10T16:21:44.376" v="4"/>
        <pc:sldMkLst>
          <pc:docMk/>
          <pc:sldMk cId="650133617" sldId="2076137238"/>
        </pc:sldMkLst>
      </pc:sldChg>
      <pc:sldChg chg="addSp modSp add del mod setBg">
        <pc:chgData name="Vassilis Ioannidis" userId="89d4117faef10b82" providerId="LiveId" clId="{38E5C7E9-9EA0-42DC-B7B6-5FCBF5C18FC7}" dt="2020-11-10T23:43:13.856" v="72" actId="1076"/>
        <pc:sldMkLst>
          <pc:docMk/>
          <pc:sldMk cId="2423335139" sldId="2076137240"/>
        </pc:sldMkLst>
        <pc:spChg chg="add mod">
          <ac:chgData name="Vassilis Ioannidis" userId="89d4117faef10b82" providerId="LiveId" clId="{38E5C7E9-9EA0-42DC-B7B6-5FCBF5C18FC7}" dt="2020-11-10T23:43:09.604" v="71" actId="404"/>
          <ac:spMkLst>
            <pc:docMk/>
            <pc:sldMk cId="2423335139" sldId="2076137240"/>
            <ac:spMk id="10" creationId="{8A61DB3F-D716-4BDD-A8D0-38C8F960B99D}"/>
          </ac:spMkLst>
        </pc:spChg>
        <pc:picChg chg="add mod">
          <ac:chgData name="Vassilis Ioannidis" userId="89d4117faef10b82" providerId="LiveId" clId="{38E5C7E9-9EA0-42DC-B7B6-5FCBF5C18FC7}" dt="2020-11-10T23:43:04.406" v="69" actId="14100"/>
          <ac:picMkLst>
            <pc:docMk/>
            <pc:sldMk cId="2423335139" sldId="2076137240"/>
            <ac:picMk id="6" creationId="{95FA1A1C-CE01-4EDB-BEB0-76FA9D764647}"/>
          </ac:picMkLst>
        </pc:picChg>
        <pc:picChg chg="add mod">
          <ac:chgData name="Vassilis Ioannidis" userId="89d4117faef10b82" providerId="LiveId" clId="{38E5C7E9-9EA0-42DC-B7B6-5FCBF5C18FC7}" dt="2020-11-10T23:43:13.856" v="72" actId="1076"/>
          <ac:picMkLst>
            <pc:docMk/>
            <pc:sldMk cId="2423335139" sldId="2076137240"/>
            <ac:picMk id="8" creationId="{2571AB14-CFA2-48FF-A801-3C56D193CE97}"/>
          </ac:picMkLst>
        </pc:picChg>
      </pc:sldChg>
      <pc:sldChg chg="add del setBg">
        <pc:chgData name="Vassilis Ioannidis" userId="89d4117faef10b82" providerId="LiveId" clId="{38E5C7E9-9EA0-42DC-B7B6-5FCBF5C18FC7}" dt="2020-11-10T16:21:44.376" v="4"/>
        <pc:sldMkLst>
          <pc:docMk/>
          <pc:sldMk cId="1587560720" sldId="2076137241"/>
        </pc:sldMkLst>
      </pc:sldChg>
      <pc:sldChg chg="addSp delSp modSp mod">
        <pc:chgData name="Vassilis Ioannidis" userId="89d4117faef10b82" providerId="LiveId" clId="{38E5C7E9-9EA0-42DC-B7B6-5FCBF5C18FC7}" dt="2020-11-10T23:43:29.602" v="73" actId="1076"/>
        <pc:sldMkLst>
          <pc:docMk/>
          <pc:sldMk cId="2450464891" sldId="2076137262"/>
        </pc:sldMkLst>
        <pc:spChg chg="mod">
          <ac:chgData name="Vassilis Ioannidis" userId="89d4117faef10b82" providerId="LiveId" clId="{38E5C7E9-9EA0-42DC-B7B6-5FCBF5C18FC7}" dt="2020-11-10T23:43:29.602" v="73" actId="1076"/>
          <ac:spMkLst>
            <pc:docMk/>
            <pc:sldMk cId="2450464891" sldId="2076137262"/>
            <ac:spMk id="5" creationId="{40036E7A-07F7-4E67-9F6D-85E79887E2DC}"/>
          </ac:spMkLst>
        </pc:spChg>
        <pc:spChg chg="add mod">
          <ac:chgData name="Vassilis Ioannidis" userId="89d4117faef10b82" providerId="LiveId" clId="{38E5C7E9-9EA0-42DC-B7B6-5FCBF5C18FC7}" dt="2020-11-10T23:40:06.888" v="31" actId="14100"/>
          <ac:spMkLst>
            <pc:docMk/>
            <pc:sldMk cId="2450464891" sldId="2076137262"/>
            <ac:spMk id="9" creationId="{139084FC-4960-4D35-86D2-F1C3812539FC}"/>
          </ac:spMkLst>
        </pc:spChg>
        <pc:spChg chg="mod">
          <ac:chgData name="Vassilis Ioannidis" userId="89d4117faef10b82" providerId="LiveId" clId="{38E5C7E9-9EA0-42DC-B7B6-5FCBF5C18FC7}" dt="2020-11-10T23:40:27.107" v="33" actId="1076"/>
          <ac:spMkLst>
            <pc:docMk/>
            <pc:sldMk cId="2450464891" sldId="2076137262"/>
            <ac:spMk id="11" creationId="{2CE9D069-2196-47D6-9137-78DFBBEF55C6}"/>
          </ac:spMkLst>
        </pc:spChg>
        <pc:spChg chg="mod">
          <ac:chgData name="Vassilis Ioannidis" userId="89d4117faef10b82" providerId="LiveId" clId="{38E5C7E9-9EA0-42DC-B7B6-5FCBF5C18FC7}" dt="2020-11-10T23:40:27.107" v="33" actId="1076"/>
          <ac:spMkLst>
            <pc:docMk/>
            <pc:sldMk cId="2450464891" sldId="2076137262"/>
            <ac:spMk id="12" creationId="{172584E3-FAE7-4818-A558-56D71668BAA2}"/>
          </ac:spMkLst>
        </pc:spChg>
        <pc:spChg chg="mod">
          <ac:chgData name="Vassilis Ioannidis" userId="89d4117faef10b82" providerId="LiveId" clId="{38E5C7E9-9EA0-42DC-B7B6-5FCBF5C18FC7}" dt="2020-11-10T23:40:27.107" v="33" actId="1076"/>
          <ac:spMkLst>
            <pc:docMk/>
            <pc:sldMk cId="2450464891" sldId="2076137262"/>
            <ac:spMk id="13" creationId="{D2D7BF57-E78C-47FA-8F13-8FD3BA7602C5}"/>
          </ac:spMkLst>
        </pc:spChg>
        <pc:spChg chg="mod">
          <ac:chgData name="Vassilis Ioannidis" userId="89d4117faef10b82" providerId="LiveId" clId="{38E5C7E9-9EA0-42DC-B7B6-5FCBF5C18FC7}" dt="2020-11-10T23:40:27.107" v="33" actId="1076"/>
          <ac:spMkLst>
            <pc:docMk/>
            <pc:sldMk cId="2450464891" sldId="2076137262"/>
            <ac:spMk id="15" creationId="{D03FDBFA-8AB3-40F6-A218-B296AA65BFCA}"/>
          </ac:spMkLst>
        </pc:spChg>
        <pc:spChg chg="mod">
          <ac:chgData name="Vassilis Ioannidis" userId="89d4117faef10b82" providerId="LiveId" clId="{38E5C7E9-9EA0-42DC-B7B6-5FCBF5C18FC7}" dt="2020-11-10T23:40:27.107" v="33" actId="1076"/>
          <ac:spMkLst>
            <pc:docMk/>
            <pc:sldMk cId="2450464891" sldId="2076137262"/>
            <ac:spMk id="17" creationId="{E57506E0-598D-44EC-83B3-A4BDA43AEAC2}"/>
          </ac:spMkLst>
        </pc:spChg>
        <pc:spChg chg="mod">
          <ac:chgData name="Vassilis Ioannidis" userId="89d4117faef10b82" providerId="LiveId" clId="{38E5C7E9-9EA0-42DC-B7B6-5FCBF5C18FC7}" dt="2020-11-10T23:40:27.107" v="33" actId="1076"/>
          <ac:spMkLst>
            <pc:docMk/>
            <pc:sldMk cId="2450464891" sldId="2076137262"/>
            <ac:spMk id="19" creationId="{22689201-E79A-4CFF-A9F7-C46AD2970838}"/>
          </ac:spMkLst>
        </pc:spChg>
        <pc:spChg chg="mod">
          <ac:chgData name="Vassilis Ioannidis" userId="89d4117faef10b82" providerId="LiveId" clId="{38E5C7E9-9EA0-42DC-B7B6-5FCBF5C18FC7}" dt="2020-11-10T23:40:27.107" v="33" actId="1076"/>
          <ac:spMkLst>
            <pc:docMk/>
            <pc:sldMk cId="2450464891" sldId="2076137262"/>
            <ac:spMk id="20" creationId="{AB821E48-0C6B-4420-85EC-39C1BF4CA9B7}"/>
          </ac:spMkLst>
        </pc:spChg>
        <pc:spChg chg="mod">
          <ac:chgData name="Vassilis Ioannidis" userId="89d4117faef10b82" providerId="LiveId" clId="{38E5C7E9-9EA0-42DC-B7B6-5FCBF5C18FC7}" dt="2020-11-10T23:40:27.107" v="33" actId="1076"/>
          <ac:spMkLst>
            <pc:docMk/>
            <pc:sldMk cId="2450464891" sldId="2076137262"/>
            <ac:spMk id="21" creationId="{22BFEE16-BDAA-43A0-ADA8-219CFF3F5C4E}"/>
          </ac:spMkLst>
        </pc:spChg>
        <pc:spChg chg="mod">
          <ac:chgData name="Vassilis Ioannidis" userId="89d4117faef10b82" providerId="LiveId" clId="{38E5C7E9-9EA0-42DC-B7B6-5FCBF5C18FC7}" dt="2020-11-10T23:40:27.107" v="33" actId="1076"/>
          <ac:spMkLst>
            <pc:docMk/>
            <pc:sldMk cId="2450464891" sldId="2076137262"/>
            <ac:spMk id="22" creationId="{B21A63E9-ECBF-4E51-8203-4A7EF2587D92}"/>
          </ac:spMkLst>
        </pc:spChg>
        <pc:spChg chg="mod">
          <ac:chgData name="Vassilis Ioannidis" userId="89d4117faef10b82" providerId="LiveId" clId="{38E5C7E9-9EA0-42DC-B7B6-5FCBF5C18FC7}" dt="2020-11-10T23:40:27.107" v="33" actId="1076"/>
          <ac:spMkLst>
            <pc:docMk/>
            <pc:sldMk cId="2450464891" sldId="2076137262"/>
            <ac:spMk id="24" creationId="{22A9AD8D-707E-457E-AF34-821AC916A5A1}"/>
          </ac:spMkLst>
        </pc:spChg>
        <pc:spChg chg="mod">
          <ac:chgData name="Vassilis Ioannidis" userId="89d4117faef10b82" providerId="LiveId" clId="{38E5C7E9-9EA0-42DC-B7B6-5FCBF5C18FC7}" dt="2020-11-10T23:40:27.107" v="33" actId="1076"/>
          <ac:spMkLst>
            <pc:docMk/>
            <pc:sldMk cId="2450464891" sldId="2076137262"/>
            <ac:spMk id="25" creationId="{2C75BB0B-2673-4292-8DFF-84CCEFFBD600}"/>
          </ac:spMkLst>
        </pc:spChg>
        <pc:spChg chg="mod">
          <ac:chgData name="Vassilis Ioannidis" userId="89d4117faef10b82" providerId="LiveId" clId="{38E5C7E9-9EA0-42DC-B7B6-5FCBF5C18FC7}" dt="2020-11-10T23:40:27.107" v="33" actId="1076"/>
          <ac:spMkLst>
            <pc:docMk/>
            <pc:sldMk cId="2450464891" sldId="2076137262"/>
            <ac:spMk id="26" creationId="{744ECC85-F3C6-45F8-8610-4BB587D85580}"/>
          </ac:spMkLst>
        </pc:spChg>
        <pc:spChg chg="mod">
          <ac:chgData name="Vassilis Ioannidis" userId="89d4117faef10b82" providerId="LiveId" clId="{38E5C7E9-9EA0-42DC-B7B6-5FCBF5C18FC7}" dt="2020-11-10T23:40:27.107" v="33" actId="1076"/>
          <ac:spMkLst>
            <pc:docMk/>
            <pc:sldMk cId="2450464891" sldId="2076137262"/>
            <ac:spMk id="27" creationId="{69C6D1B8-2700-455A-8128-62C1E4B55B91}"/>
          </ac:spMkLst>
        </pc:spChg>
        <pc:spChg chg="mod">
          <ac:chgData name="Vassilis Ioannidis" userId="89d4117faef10b82" providerId="LiveId" clId="{38E5C7E9-9EA0-42DC-B7B6-5FCBF5C18FC7}" dt="2020-11-10T23:40:27.107" v="33" actId="1076"/>
          <ac:spMkLst>
            <pc:docMk/>
            <pc:sldMk cId="2450464891" sldId="2076137262"/>
            <ac:spMk id="28" creationId="{BD0BAF83-3379-4E2A-8B89-8BBEA5CCA111}"/>
          </ac:spMkLst>
        </pc:spChg>
        <pc:spChg chg="mod">
          <ac:chgData name="Vassilis Ioannidis" userId="89d4117faef10b82" providerId="LiveId" clId="{38E5C7E9-9EA0-42DC-B7B6-5FCBF5C18FC7}" dt="2020-11-10T23:40:27.107" v="33" actId="1076"/>
          <ac:spMkLst>
            <pc:docMk/>
            <pc:sldMk cId="2450464891" sldId="2076137262"/>
            <ac:spMk id="29" creationId="{DAA77880-A409-4B61-AA0D-2BF927666282}"/>
          </ac:spMkLst>
        </pc:spChg>
        <pc:spChg chg="mod">
          <ac:chgData name="Vassilis Ioannidis" userId="89d4117faef10b82" providerId="LiveId" clId="{38E5C7E9-9EA0-42DC-B7B6-5FCBF5C18FC7}" dt="2020-11-10T23:40:27.107" v="33" actId="1076"/>
          <ac:spMkLst>
            <pc:docMk/>
            <pc:sldMk cId="2450464891" sldId="2076137262"/>
            <ac:spMk id="30" creationId="{55B391BB-5F87-41D0-9806-1E150E17048B}"/>
          </ac:spMkLst>
        </pc:spChg>
        <pc:spChg chg="mod">
          <ac:chgData name="Vassilis Ioannidis" userId="89d4117faef10b82" providerId="LiveId" clId="{38E5C7E9-9EA0-42DC-B7B6-5FCBF5C18FC7}" dt="2020-11-10T23:40:27.107" v="33" actId="1076"/>
          <ac:spMkLst>
            <pc:docMk/>
            <pc:sldMk cId="2450464891" sldId="2076137262"/>
            <ac:spMk id="31" creationId="{C6F50C91-1D35-4B57-8622-8D6D11CE1DEC}"/>
          </ac:spMkLst>
        </pc:spChg>
        <pc:spChg chg="mod">
          <ac:chgData name="Vassilis Ioannidis" userId="89d4117faef10b82" providerId="LiveId" clId="{38E5C7E9-9EA0-42DC-B7B6-5FCBF5C18FC7}" dt="2020-11-10T23:40:27.107" v="33" actId="1076"/>
          <ac:spMkLst>
            <pc:docMk/>
            <pc:sldMk cId="2450464891" sldId="2076137262"/>
            <ac:spMk id="33" creationId="{5ED07F0E-1E65-416B-AB72-B5E228BBA703}"/>
          </ac:spMkLst>
        </pc:spChg>
        <pc:spChg chg="mod">
          <ac:chgData name="Vassilis Ioannidis" userId="89d4117faef10b82" providerId="LiveId" clId="{38E5C7E9-9EA0-42DC-B7B6-5FCBF5C18FC7}" dt="2020-11-10T23:40:27.107" v="33" actId="1076"/>
          <ac:spMkLst>
            <pc:docMk/>
            <pc:sldMk cId="2450464891" sldId="2076137262"/>
            <ac:spMk id="34" creationId="{DFF9EB90-3AFD-4914-AD76-C1E5B8DD2D04}"/>
          </ac:spMkLst>
        </pc:spChg>
        <pc:spChg chg="mod">
          <ac:chgData name="Vassilis Ioannidis" userId="89d4117faef10b82" providerId="LiveId" clId="{38E5C7E9-9EA0-42DC-B7B6-5FCBF5C18FC7}" dt="2020-11-10T23:40:27.107" v="33" actId="1076"/>
          <ac:spMkLst>
            <pc:docMk/>
            <pc:sldMk cId="2450464891" sldId="2076137262"/>
            <ac:spMk id="35" creationId="{C0D6E700-AA85-4C86-87DD-7920D73ED55C}"/>
          </ac:spMkLst>
        </pc:spChg>
        <pc:spChg chg="mod">
          <ac:chgData name="Vassilis Ioannidis" userId="89d4117faef10b82" providerId="LiveId" clId="{38E5C7E9-9EA0-42DC-B7B6-5FCBF5C18FC7}" dt="2020-11-10T23:40:27.107" v="33" actId="1076"/>
          <ac:spMkLst>
            <pc:docMk/>
            <pc:sldMk cId="2450464891" sldId="2076137262"/>
            <ac:spMk id="37" creationId="{F3E16A96-D808-4CBA-99F1-B21D1725439C}"/>
          </ac:spMkLst>
        </pc:spChg>
        <pc:spChg chg="mod">
          <ac:chgData name="Vassilis Ioannidis" userId="89d4117faef10b82" providerId="LiveId" clId="{38E5C7E9-9EA0-42DC-B7B6-5FCBF5C18FC7}" dt="2020-11-10T23:40:27.107" v="33" actId="1076"/>
          <ac:spMkLst>
            <pc:docMk/>
            <pc:sldMk cId="2450464891" sldId="2076137262"/>
            <ac:spMk id="38" creationId="{2AD1769E-90FC-49BF-B85F-F73F9AB8FA82}"/>
          </ac:spMkLst>
        </pc:spChg>
        <pc:spChg chg="mod">
          <ac:chgData name="Vassilis Ioannidis" userId="89d4117faef10b82" providerId="LiveId" clId="{38E5C7E9-9EA0-42DC-B7B6-5FCBF5C18FC7}" dt="2020-11-10T23:40:27.107" v="33" actId="1076"/>
          <ac:spMkLst>
            <pc:docMk/>
            <pc:sldMk cId="2450464891" sldId="2076137262"/>
            <ac:spMk id="40" creationId="{4C756B08-8AAC-4BF8-9E19-553FAFF18EBC}"/>
          </ac:spMkLst>
        </pc:spChg>
        <pc:spChg chg="mod">
          <ac:chgData name="Vassilis Ioannidis" userId="89d4117faef10b82" providerId="LiveId" clId="{38E5C7E9-9EA0-42DC-B7B6-5FCBF5C18FC7}" dt="2020-11-10T23:40:27.107" v="33" actId="1076"/>
          <ac:spMkLst>
            <pc:docMk/>
            <pc:sldMk cId="2450464891" sldId="2076137262"/>
            <ac:spMk id="41" creationId="{674A76F5-E26F-4A81-AE35-E881CD089FC4}"/>
          </ac:spMkLst>
        </pc:spChg>
        <pc:spChg chg="mod">
          <ac:chgData name="Vassilis Ioannidis" userId="89d4117faef10b82" providerId="LiveId" clId="{38E5C7E9-9EA0-42DC-B7B6-5FCBF5C18FC7}" dt="2020-11-10T23:40:27.107" v="33" actId="1076"/>
          <ac:spMkLst>
            <pc:docMk/>
            <pc:sldMk cId="2450464891" sldId="2076137262"/>
            <ac:spMk id="42" creationId="{54A80914-A71D-4E15-AED6-B964EE75ECB1}"/>
          </ac:spMkLst>
        </pc:spChg>
        <pc:spChg chg="mod">
          <ac:chgData name="Vassilis Ioannidis" userId="89d4117faef10b82" providerId="LiveId" clId="{38E5C7E9-9EA0-42DC-B7B6-5FCBF5C18FC7}" dt="2020-11-10T23:40:27.107" v="33" actId="1076"/>
          <ac:spMkLst>
            <pc:docMk/>
            <pc:sldMk cId="2450464891" sldId="2076137262"/>
            <ac:spMk id="43" creationId="{05E1051C-C29D-46E8-B653-1B68AD6E9D43}"/>
          </ac:spMkLst>
        </pc:spChg>
        <pc:grpChg chg="add mod">
          <ac:chgData name="Vassilis Ioannidis" userId="89d4117faef10b82" providerId="LiveId" clId="{38E5C7E9-9EA0-42DC-B7B6-5FCBF5C18FC7}" dt="2020-11-10T23:40:27.107" v="33" actId="1076"/>
          <ac:grpSpMkLst>
            <pc:docMk/>
            <pc:sldMk cId="2450464891" sldId="2076137262"/>
            <ac:grpSpMk id="10" creationId="{D9FCFF1C-30F4-478B-83DC-1955F03462F6}"/>
          </ac:grpSpMkLst>
        </pc:grpChg>
        <pc:grpChg chg="add del mod">
          <ac:chgData name="Vassilis Ioannidis" userId="89d4117faef10b82" providerId="LiveId" clId="{38E5C7E9-9EA0-42DC-B7B6-5FCBF5C18FC7}" dt="2020-11-10T23:40:42.949" v="34" actId="21"/>
          <ac:grpSpMkLst>
            <pc:docMk/>
            <pc:sldMk cId="2450464891" sldId="2076137262"/>
            <ac:grpSpMk id="14" creationId="{D208CAAA-26E2-4C9F-BCD7-D872131FF9CB}"/>
          </ac:grpSpMkLst>
        </pc:grpChg>
        <pc:grpChg chg="add mod">
          <ac:chgData name="Vassilis Ioannidis" userId="89d4117faef10b82" providerId="LiveId" clId="{38E5C7E9-9EA0-42DC-B7B6-5FCBF5C18FC7}" dt="2020-11-10T23:40:27.107" v="33" actId="1076"/>
          <ac:grpSpMkLst>
            <pc:docMk/>
            <pc:sldMk cId="2450464891" sldId="2076137262"/>
            <ac:grpSpMk id="23" creationId="{CD2225F0-B20A-46E2-8F8A-ACFF4D6428EB}"/>
          </ac:grpSpMkLst>
        </pc:grpChg>
        <pc:grpChg chg="add mod">
          <ac:chgData name="Vassilis Ioannidis" userId="89d4117faef10b82" providerId="LiveId" clId="{38E5C7E9-9EA0-42DC-B7B6-5FCBF5C18FC7}" dt="2020-11-10T23:40:27.107" v="33" actId="1076"/>
          <ac:grpSpMkLst>
            <pc:docMk/>
            <pc:sldMk cId="2450464891" sldId="2076137262"/>
            <ac:grpSpMk id="32" creationId="{DEF33422-CE6A-4FD2-84F9-487B4031D08C}"/>
          </ac:grpSpMkLst>
        </pc:grpChg>
        <pc:grpChg chg="mod">
          <ac:chgData name="Vassilis Ioannidis" userId="89d4117faef10b82" providerId="LiveId" clId="{38E5C7E9-9EA0-42DC-B7B6-5FCBF5C18FC7}" dt="2020-11-10T23:40:27.107" v="33" actId="1076"/>
          <ac:grpSpMkLst>
            <pc:docMk/>
            <pc:sldMk cId="2450464891" sldId="2076137262"/>
            <ac:grpSpMk id="36" creationId="{33F13C27-825A-4FB9-8FF8-19249A6DEDD6}"/>
          </ac:grpSpMkLst>
        </pc:grpChg>
        <pc:grpChg chg="add mod">
          <ac:chgData name="Vassilis Ioannidis" userId="89d4117faef10b82" providerId="LiveId" clId="{38E5C7E9-9EA0-42DC-B7B6-5FCBF5C18FC7}" dt="2020-11-10T23:40:27.107" v="33" actId="1076"/>
          <ac:grpSpMkLst>
            <pc:docMk/>
            <pc:sldMk cId="2450464891" sldId="2076137262"/>
            <ac:grpSpMk id="39" creationId="{53A6703B-EF53-4DCA-9918-147E50F3667B}"/>
          </ac:grpSpMkLst>
        </pc:grpChg>
        <pc:picChg chg="add mod">
          <ac:chgData name="Vassilis Ioannidis" userId="89d4117faef10b82" providerId="LiveId" clId="{38E5C7E9-9EA0-42DC-B7B6-5FCBF5C18FC7}" dt="2020-11-10T23:42:03.212" v="41" actId="1076"/>
          <ac:picMkLst>
            <pc:docMk/>
            <pc:sldMk cId="2450464891" sldId="2076137262"/>
            <ac:picMk id="8" creationId="{3FCE5A65-D987-4DF1-8800-261CCD4B7150}"/>
          </ac:picMkLst>
        </pc:picChg>
        <pc:picChg chg="del">
          <ac:chgData name="Vassilis Ioannidis" userId="89d4117faef10b82" providerId="LiveId" clId="{38E5C7E9-9EA0-42DC-B7B6-5FCBF5C18FC7}" dt="2020-11-10T23:42:29.994" v="62" actId="21"/>
          <ac:picMkLst>
            <pc:docMk/>
            <pc:sldMk cId="2450464891" sldId="2076137262"/>
            <ac:picMk id="16" creationId="{AE474886-3062-4834-9171-EC28F208EB4E}"/>
          </ac:picMkLst>
        </pc:picChg>
        <pc:picChg chg="del">
          <ac:chgData name="Vassilis Ioannidis" userId="89d4117faef10b82" providerId="LiveId" clId="{38E5C7E9-9EA0-42DC-B7B6-5FCBF5C18FC7}" dt="2020-11-10T23:42:29.994" v="62" actId="21"/>
          <ac:picMkLst>
            <pc:docMk/>
            <pc:sldMk cId="2450464891" sldId="2076137262"/>
            <ac:picMk id="18" creationId="{C2E2CE49-DB39-4E28-ADD0-9211DC1DF185}"/>
          </ac:picMkLst>
        </pc:picChg>
      </pc:sldChg>
      <pc:sldMasterChg chg="delSldLayout">
        <pc:chgData name="Vassilis Ioannidis" userId="89d4117faef10b82" providerId="LiveId" clId="{38E5C7E9-9EA0-42DC-B7B6-5FCBF5C18FC7}" dt="2020-11-10T16:21:09.616" v="3" actId="47"/>
        <pc:sldMasterMkLst>
          <pc:docMk/>
          <pc:sldMasterMk cId="1992449007" sldId="2147485676"/>
        </pc:sldMasterMkLst>
        <pc:sldLayoutChg chg="del">
          <pc:chgData name="Vassilis Ioannidis" userId="89d4117faef10b82" providerId="LiveId" clId="{38E5C7E9-9EA0-42DC-B7B6-5FCBF5C18FC7}" dt="2020-11-10T16:21:09.616" v="3" actId="47"/>
          <pc:sldLayoutMkLst>
            <pc:docMk/>
            <pc:sldMasterMk cId="1992449007" sldId="2147485676"/>
            <pc:sldLayoutMk cId="2958094793" sldId="2147485707"/>
          </pc:sldLayoutMkLst>
        </pc:sldLayoutChg>
      </pc:sldMasterChg>
    </pc:docChg>
  </pc:docChgLst>
  <pc:docChgLst>
    <pc:chgData name="Vassilis Ioannidis" userId="89d4117faef10b82" providerId="Windows Live" clId="Web-{BABBD698-B586-4619-A71C-2B805052A1E9}"/>
    <pc:docChg chg="modSld">
      <pc:chgData name="Vassilis Ioannidis" userId="89d4117faef10b82" providerId="Windows Live" clId="Web-{BABBD698-B586-4619-A71C-2B805052A1E9}" dt="2020-11-10T17:32:20.621" v="28"/>
      <pc:docMkLst>
        <pc:docMk/>
      </pc:docMkLst>
      <pc:sldChg chg="addSp delSp modSp">
        <pc:chgData name="Vassilis Ioannidis" userId="89d4117faef10b82" providerId="Windows Live" clId="Web-{BABBD698-B586-4619-A71C-2B805052A1E9}" dt="2020-11-10T17:32:20.621" v="28"/>
        <pc:sldMkLst>
          <pc:docMk/>
          <pc:sldMk cId="650133617" sldId="2076137238"/>
        </pc:sldMkLst>
        <pc:spChg chg="mod">
          <ac:chgData name="Vassilis Ioannidis" userId="89d4117faef10b82" providerId="Windows Live" clId="Web-{BABBD698-B586-4619-A71C-2B805052A1E9}" dt="2020-11-10T17:32:20.621" v="28"/>
          <ac:spMkLst>
            <pc:docMk/>
            <pc:sldMk cId="650133617" sldId="2076137238"/>
            <ac:spMk id="43" creationId="{E1BE7ED2-D5F4-4F41-B2DF-B6298B8918C4}"/>
          </ac:spMkLst>
        </pc:spChg>
        <pc:spChg chg="mod">
          <ac:chgData name="Vassilis Ioannidis" userId="89d4117faef10b82" providerId="Windows Live" clId="Web-{BABBD698-B586-4619-A71C-2B805052A1E9}" dt="2020-11-10T17:29:14.983" v="12"/>
          <ac:spMkLst>
            <pc:docMk/>
            <pc:sldMk cId="650133617" sldId="2076137238"/>
            <ac:spMk id="56" creationId="{CA64D23D-5EF8-4129-9B3B-16F287B69220}"/>
          </ac:spMkLst>
        </pc:spChg>
        <pc:picChg chg="add del mod">
          <ac:chgData name="Vassilis Ioannidis" userId="89d4117faef10b82" providerId="Windows Live" clId="Web-{BABBD698-B586-4619-A71C-2B805052A1E9}" dt="2020-11-10T17:29:39.626" v="15"/>
          <ac:picMkLst>
            <pc:docMk/>
            <pc:sldMk cId="650133617" sldId="2076137238"/>
            <ac:picMk id="5" creationId="{563C0D38-7705-45BE-BB18-C62C077560AC}"/>
          </ac:picMkLst>
        </pc:picChg>
        <pc:inkChg chg="add del">
          <ac:chgData name="Vassilis Ioannidis" userId="89d4117faef10b82" providerId="Windows Live" clId="Web-{BABBD698-B586-4619-A71C-2B805052A1E9}" dt="2020-11-10T17:31:56.635" v="23"/>
          <ac:inkMkLst>
            <pc:docMk/>
            <pc:sldMk cId="650133617" sldId="2076137238"/>
            <ac:inkMk id="9" creationId="{0CE8400C-ED5A-42DC-9F15-E43927224BC3}"/>
          </ac:inkMkLst>
        </pc:inkChg>
      </pc:sldChg>
      <pc:sldChg chg="addSp delSp modSp">
        <pc:chgData name="Vassilis Ioannidis" userId="89d4117faef10b82" providerId="Windows Live" clId="Web-{BABBD698-B586-4619-A71C-2B805052A1E9}" dt="2020-11-10T17:32:07.229" v="24"/>
        <pc:sldMkLst>
          <pc:docMk/>
          <pc:sldMk cId="1587560720" sldId="2076137241"/>
        </pc:sldMkLst>
        <pc:spChg chg="mod">
          <ac:chgData name="Vassilis Ioannidis" userId="89d4117faef10b82" providerId="Windows Live" clId="Web-{BABBD698-B586-4619-A71C-2B805052A1E9}" dt="2020-11-10T17:30:17.394" v="20" actId="14100"/>
          <ac:spMkLst>
            <pc:docMk/>
            <pc:sldMk cId="1587560720" sldId="2076137241"/>
            <ac:spMk id="21" creationId="{1A5C24E0-936F-4EB3-A586-8001D6F3B46A}"/>
          </ac:spMkLst>
        </pc:spChg>
        <pc:inkChg chg="add del">
          <ac:chgData name="Vassilis Ioannidis" userId="89d4117faef10b82" providerId="Windows Live" clId="Web-{BABBD698-B586-4619-A71C-2B805052A1E9}" dt="2020-11-10T17:32:07.229" v="24"/>
          <ac:inkMkLst>
            <pc:docMk/>
            <pc:sldMk cId="1587560720" sldId="2076137241"/>
            <ac:inkMk id="15" creationId="{7D7F1029-E677-4B57-8E51-8E69D9A2CEE6}"/>
          </ac:inkMkLst>
        </pc:inkChg>
        <pc:cxnChg chg="mod">
          <ac:chgData name="Vassilis Ioannidis" userId="89d4117faef10b82" providerId="Windows Live" clId="Web-{BABBD698-B586-4619-A71C-2B805052A1E9}" dt="2020-11-10T17:30:17.394" v="20" actId="14100"/>
          <ac:cxnSpMkLst>
            <pc:docMk/>
            <pc:sldMk cId="1587560720" sldId="2076137241"/>
            <ac:cxnSpMk id="123" creationId="{96F1F49F-56A7-41D9-89AE-CC9442C35ED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F87A66-5A32-46F9-A2EC-07DABE71CD6C}" type="datetimeFigureOut">
              <a:rPr lang="el-GR" smtClean="0"/>
              <a:t>11/11/2020</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14BC6-B2AB-4A35-81BF-D48458076DC3}" type="slidenum">
              <a:rPr lang="el-GR" smtClean="0"/>
              <a:t>‹#›</a:t>
            </a:fld>
            <a:endParaRPr lang="el-GR"/>
          </a:p>
        </p:txBody>
      </p:sp>
    </p:spTree>
    <p:extLst>
      <p:ext uri="{BB962C8B-B14F-4D97-AF65-F5344CB8AC3E}">
        <p14:creationId xmlns:p14="http://schemas.microsoft.com/office/powerpoint/2010/main" val="361516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903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11/11/2020 8:20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3278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a:solidFill>
                  <a:schemeClr val="tx1"/>
                </a:solidFill>
                <a:effectLst/>
                <a:latin typeface="+mn-lt"/>
                <a:ea typeface="+mn-ea"/>
                <a:cs typeface="+mn-cs"/>
              </a:rPr>
              <a:t>Talking</a:t>
            </a:r>
            <a:r>
              <a:rPr lang="en-US" sz="1600" b="1" kern="1200" baseline="0">
                <a:solidFill>
                  <a:schemeClr val="tx1"/>
                </a:solidFill>
                <a:effectLst/>
                <a:latin typeface="+mn-lt"/>
                <a:ea typeface="+mn-ea"/>
                <a:cs typeface="+mn-cs"/>
              </a:rPr>
              <a:t> points: (New)  </a:t>
            </a:r>
          </a:p>
          <a:p>
            <a:r>
              <a:rPr lang="en-US" sz="1600" b="1" kern="1200" baseline="0">
                <a:solidFill>
                  <a:schemeClr val="tx1"/>
                </a:solidFill>
                <a:effectLst/>
                <a:latin typeface="+mn-lt"/>
                <a:ea typeface="+mn-ea"/>
                <a:cs typeface="+mn-cs"/>
              </a:rPr>
              <a:t>Note to speaker: </a:t>
            </a:r>
            <a:r>
              <a:rPr lang="en-US" sz="1600" b="0" kern="1200" baseline="0">
                <a:solidFill>
                  <a:schemeClr val="tx1"/>
                </a:solidFill>
                <a:effectLst/>
                <a:latin typeface="+mn-lt"/>
                <a:ea typeface="+mn-ea"/>
                <a:cs typeface="+mn-cs"/>
              </a:rPr>
              <a:t>no extra clicks needed, all visuals will fly in on their own at page load time. </a:t>
            </a:r>
          </a:p>
          <a:p>
            <a:endParaRPr lang="en-US" sz="1600" kern="1200">
              <a:solidFill>
                <a:schemeClr val="tx1"/>
              </a:solidFill>
              <a:effectLst/>
              <a:latin typeface="+mn-lt"/>
              <a:ea typeface="+mn-ea"/>
              <a:cs typeface="+mn-cs"/>
            </a:endParaRPr>
          </a:p>
          <a:p>
            <a:pPr marL="171450" indent="-171450">
              <a:buFont typeface="Arial" panose="020B0604020202020204" pitchFamily="34" charset="0"/>
              <a:buChar char="•"/>
            </a:pPr>
            <a:r>
              <a:rPr lang="en-US" sz="1600" kern="1200">
                <a:solidFill>
                  <a:schemeClr val="tx1"/>
                </a:solidFill>
                <a:effectLst/>
                <a:latin typeface="+mn-lt"/>
                <a:ea typeface="+mn-ea"/>
                <a:cs typeface="+mn-cs"/>
              </a:rPr>
              <a:t>Before</a:t>
            </a:r>
            <a:r>
              <a:rPr lang="en-US" sz="1600" kern="1200" baseline="0">
                <a:solidFill>
                  <a:schemeClr val="tx1"/>
                </a:solidFill>
                <a:effectLst/>
                <a:latin typeface="+mn-lt"/>
                <a:ea typeface="+mn-ea"/>
                <a:cs typeface="+mn-cs"/>
              </a:rPr>
              <a:t> Cloud (or even now), let’s say you run a successful business and you try to build business apps, you have two options. You can either build on premises or co-location. You will go and buy servers and infrastructure to run your business applications.</a:t>
            </a:r>
          </a:p>
          <a:p>
            <a:pPr marL="171450" indent="-171450">
              <a:buFont typeface="Arial" panose="020B0604020202020204" pitchFamily="34" charset="0"/>
              <a:buChar char="•"/>
            </a:pPr>
            <a:endParaRPr lang="en-US" sz="1600" kern="1200" baseline="0">
              <a:solidFill>
                <a:schemeClr val="tx1"/>
              </a:solidFill>
              <a:effectLst/>
              <a:latin typeface="+mn-lt"/>
              <a:ea typeface="+mn-ea"/>
              <a:cs typeface="+mn-cs"/>
            </a:endParaRPr>
          </a:p>
          <a:p>
            <a:pPr marL="171450" indent="-171450">
              <a:buFont typeface="Arial" panose="020B0604020202020204" pitchFamily="34" charset="0"/>
              <a:buChar char="•"/>
            </a:pPr>
            <a:r>
              <a:rPr lang="en-US" sz="1600" kern="1200" baseline="0">
                <a:solidFill>
                  <a:schemeClr val="tx1"/>
                </a:solidFill>
                <a:effectLst/>
                <a:latin typeface="+mn-lt"/>
                <a:ea typeface="+mn-ea"/>
                <a:cs typeface="+mn-cs"/>
              </a:rPr>
              <a:t>With that came many questions when you build and manage your own server. From what servers to buy, how to provision my new server, what do I do if there is hardware failure, to how to </a:t>
            </a:r>
            <a:r>
              <a:rPr lang="en-US" sz="1600" kern="1200">
                <a:solidFill>
                  <a:schemeClr val="tx1"/>
                </a:solidFill>
                <a:effectLst/>
                <a:latin typeface="+mn-lt"/>
                <a:ea typeface="+mn-ea"/>
                <a:cs typeface="+mn-cs"/>
              </a:rPr>
              <a:t>deploy my code</a:t>
            </a:r>
            <a:r>
              <a:rPr lang="en-US" sz="1600" kern="1200" baseline="0">
                <a:solidFill>
                  <a:schemeClr val="tx1"/>
                </a:solidFill>
                <a:effectLst/>
                <a:latin typeface="+mn-lt"/>
                <a:ea typeface="+mn-ea"/>
                <a:cs typeface="+mn-cs"/>
              </a:rPr>
              <a:t> and</a:t>
            </a:r>
            <a:r>
              <a:rPr lang="en-US" sz="1600" kern="1200">
                <a:solidFill>
                  <a:schemeClr val="tx1"/>
                </a:solidFill>
                <a:effectLst/>
                <a:latin typeface="+mn-lt"/>
                <a:ea typeface="+mn-ea"/>
                <a:cs typeface="+mn-cs"/>
              </a:rPr>
              <a:t> patch my servers</a:t>
            </a:r>
            <a:r>
              <a:rPr lang="en-US" sz="1600" kern="1200" baseline="0">
                <a:solidFill>
                  <a:schemeClr val="tx1"/>
                </a:solidFill>
                <a:effectLst/>
                <a:latin typeface="+mn-lt"/>
                <a:ea typeface="+mn-ea"/>
                <a:cs typeface="+mn-cs"/>
              </a:rPr>
              <a:t>, there are simply too many things to consider. </a:t>
            </a:r>
          </a:p>
          <a:p>
            <a:pPr marL="171450" indent="-171450">
              <a:buFont typeface="Arial" panose="020B0604020202020204" pitchFamily="34" charset="0"/>
              <a:buChar char="•"/>
            </a:pPr>
            <a:endParaRPr lang="en-US" sz="1600" kern="1200" baseline="0">
              <a:solidFill>
                <a:schemeClr val="tx1"/>
              </a:solidFill>
              <a:effectLst/>
              <a:latin typeface="+mn-lt"/>
              <a:ea typeface="+mn-ea"/>
              <a:cs typeface="+mn-cs"/>
            </a:endParaRPr>
          </a:p>
          <a:p>
            <a:pPr marL="171450" indent="-171450">
              <a:buFont typeface="Arial" panose="020B0604020202020204" pitchFamily="34" charset="0"/>
              <a:buChar char="•"/>
            </a:pPr>
            <a:r>
              <a:rPr lang="en-US" sz="1600" kern="1200" baseline="0">
                <a:solidFill>
                  <a:schemeClr val="tx1"/>
                </a:solidFill>
                <a:effectLst/>
                <a:latin typeface="+mn-lt"/>
                <a:ea typeface="+mn-ea"/>
                <a:cs typeface="+mn-cs"/>
              </a:rPr>
              <a:t>It can be overwhelming when you manage your own physical servers. </a:t>
            </a:r>
            <a:endParaRPr lang="en-US" sz="16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374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a:solidFill>
                  <a:schemeClr val="tx1"/>
                </a:solidFill>
                <a:effectLst/>
                <a:latin typeface="Segoe UI Light" pitchFamily="34" charset="0"/>
                <a:ea typeface="+mn-ea"/>
                <a:cs typeface="+mn-cs"/>
              </a:rPr>
              <a:t>points: (New)</a:t>
            </a:r>
          </a:p>
          <a:p>
            <a:r>
              <a:rPr lang="en-US" sz="900" b="1" kern="1200" baseline="0">
                <a:solidFill>
                  <a:schemeClr val="tx1"/>
                </a:solidFill>
                <a:effectLst/>
                <a:latin typeface="Segoe UI Light" pitchFamily="34" charset="0"/>
                <a:ea typeface="+mn-ea"/>
                <a:cs typeface="+mn-cs"/>
              </a:rPr>
              <a:t>Note to speaker: </a:t>
            </a:r>
            <a:r>
              <a:rPr lang="en-US" sz="900" b="0" kern="1200" baseline="0">
                <a:solidFill>
                  <a:schemeClr val="tx1"/>
                </a:solidFill>
                <a:effectLst/>
                <a:latin typeface="Segoe UI Light" pitchFamily="34" charset="0"/>
                <a:ea typeface="+mn-ea"/>
                <a:cs typeface="+mn-cs"/>
              </a:rPr>
              <a:t>no extra clicks needed</a:t>
            </a:r>
            <a:endParaRPr lang="en-US" sz="900" b="1" kern="1200" baseline="0">
              <a:solidFill>
                <a:schemeClr val="tx1"/>
              </a:solidFill>
              <a:effectLst/>
              <a:latin typeface="Segoe UI Light" pitchFamily="34" charset="0"/>
              <a:ea typeface="+mn-ea"/>
              <a:cs typeface="+mn-cs"/>
            </a:endParaRPr>
          </a:p>
          <a:p>
            <a:endParaRPr lang="en-US" sz="9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Well, a much cleaner picture, isn’t it?  A few years later, there is this thing called “IaaS”. The idea is,</a:t>
            </a:r>
            <a:r>
              <a:rPr lang="en-US" sz="900" kern="1200" baseline="0">
                <a:solidFill>
                  <a:schemeClr val="tx1"/>
                </a:solidFill>
                <a:effectLst/>
                <a:latin typeface="Segoe UI Light" pitchFamily="34" charset="0"/>
                <a:ea typeface="+mn-ea"/>
                <a:cs typeface="+mn-cs"/>
              </a:rPr>
              <a:t> you don’t need to buy or build your own servers, use our infrastructure service, aka IaaS. </a:t>
            </a:r>
          </a:p>
          <a:p>
            <a:pPr marL="171450" indent="-171450">
              <a:buFont typeface="Arial" panose="020B0604020202020204" pitchFamily="34" charset="0"/>
              <a:buChar char="•"/>
            </a:pPr>
            <a:endParaRPr lang="en-US" sz="900"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a:solidFill>
                  <a:schemeClr val="tx1"/>
                </a:solidFill>
                <a:effectLst/>
                <a:latin typeface="Segoe UI Light" pitchFamily="34" charset="0"/>
                <a:ea typeface="+mn-ea"/>
                <a:cs typeface="+mn-cs"/>
              </a:rPr>
              <a:t>With that, you don’t have to worry about provisioning your servers, or securing the physical location of your server farm. Many questions go away. </a:t>
            </a:r>
          </a:p>
          <a:p>
            <a:pPr marL="171450" indent="-171450">
              <a:buFont typeface="Arial" panose="020B0604020202020204" pitchFamily="34" charset="0"/>
              <a:buChar char="•"/>
            </a:pPr>
            <a:endParaRPr lang="en-US" sz="900"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a:solidFill>
                  <a:schemeClr val="tx1"/>
                </a:solidFill>
                <a:effectLst/>
                <a:latin typeface="Segoe UI Light" pitchFamily="34" charset="0"/>
                <a:ea typeface="+mn-ea"/>
                <a:cs typeface="+mn-cs"/>
              </a:rPr>
              <a:t>But, there is but… you still need to think about which IOS to use, how to patch the server, in addition to managing your business apps. Can those tedious tasks be taken care of as well?</a:t>
            </a:r>
            <a:endParaRPr lang="en-US" sz="9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793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a:t>Yes. We</a:t>
            </a:r>
            <a:r>
              <a:rPr lang="en-US" baseline="0"/>
              <a:t> have this service called Platform as a Service, PaaS. What is great about it is, VM patching, IOS selection, back up and code deployment are all built into PaaS platform for you. Isn’t that great?</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Now only four questions remain,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many servers do I need?</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What is the right size of server for my biz? S1, P3?</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can I increase server utilization?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More</a:t>
            </a:r>
            <a:r>
              <a:rPr lang="en-US" sz="1200" kern="1200" baseline="0">
                <a:solidFill>
                  <a:schemeClr val="tx1"/>
                </a:solidFill>
                <a:effectLst/>
                <a:latin typeface="Segoe UI Light" pitchFamily="34" charset="0"/>
                <a:ea typeface="+mn-ea"/>
                <a:cs typeface="+mn-cs"/>
              </a:rPr>
              <a:t> importantly, how I scale my app?</a:t>
            </a: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Let’s see how everything works together so far --- transition into the IaaS</a:t>
            </a:r>
            <a:r>
              <a:rPr lang="en-US" baseline="0"/>
              <a:t> &amp; </a:t>
            </a:r>
            <a:r>
              <a:rPr lang="en-US"/>
              <a:t>PaaS</a:t>
            </a:r>
            <a:r>
              <a:rPr lang="en-US" baseline="0"/>
              <a:t> chart. </a:t>
            </a:r>
            <a:endParaRPr lang="en-US"/>
          </a:p>
          <a:p>
            <a:pPr marL="0" indent="0">
              <a:buFont typeface="Arial" panose="020B0604020202020204" pitchFamily="34" charset="0"/>
              <a:buNone/>
            </a:pPr>
            <a:br>
              <a:rPr lang="en-US"/>
            </a:b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970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95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486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519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Lets talk about what really makes up MSFT’s Serverless platform:  At the center of the Serverless platform, is</a:t>
            </a:r>
            <a:r>
              <a:rPr lang="en-US" baseline="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a:t>Data/ Storage –Functions has triggers and bindings with Azure document DB and Azure Blob storage </a:t>
            </a:r>
          </a:p>
          <a:p>
            <a:pPr marL="1085850" lvl="2" indent="-171450">
              <a:buFont typeface="Arial" panose="020B0604020202020204" pitchFamily="34" charset="0"/>
              <a:buChar char="•"/>
            </a:pPr>
            <a:r>
              <a:rPr lang="en-US" b="1" baseline="0"/>
              <a:t>** Triggers: </a:t>
            </a:r>
            <a:r>
              <a:rPr lang="en-US" b="1"/>
              <a:t>Triggers are event responses used to trigger your custom code. They allow you to respond to events across the Azure platform or on premise. </a:t>
            </a:r>
            <a:endParaRPr lang="en-US" b="1" baseline="0"/>
          </a:p>
          <a:p>
            <a:pPr marL="1085850" lvl="2" indent="-171450">
              <a:buFont typeface="Arial" panose="020B0604020202020204" pitchFamily="34" charset="0"/>
              <a:buChar char="•"/>
            </a:pPr>
            <a:r>
              <a:rPr lang="en-US" b="1" baseline="0"/>
              <a:t>** Bindings: </a:t>
            </a:r>
            <a:r>
              <a:rPr lang="en-US" b="1"/>
              <a:t>Bindings represent the necessary meta data used to connect your code to the desired trigger or associated input or output data.</a:t>
            </a:r>
            <a:endParaRPr lang="en-US" b="1" baseline="0"/>
          </a:p>
          <a:p>
            <a:pPr marL="628650" lvl="1" indent="-171450">
              <a:buFont typeface="Arial" panose="020B0604020202020204" pitchFamily="34" charset="0"/>
              <a:buChar char="•"/>
            </a:pPr>
            <a:r>
              <a:rPr lang="en-US" baseline="0"/>
              <a:t>Messaging such as queues and topics using Azure Service Bus and Azure Event Hubs</a:t>
            </a:r>
          </a:p>
          <a:p>
            <a:pPr marL="628650" lvl="1" indent="-171450">
              <a:buFont typeface="Arial" panose="020B0604020202020204" pitchFamily="34" charset="0"/>
              <a:buChar char="•"/>
            </a:pPr>
            <a:r>
              <a:rPr lang="en-US" baseline="0"/>
              <a:t>Integration – that includes core LOB apps and SaaS apps integration via Azure Logic Apps.</a:t>
            </a:r>
          </a:p>
          <a:p>
            <a:pPr marL="628650" lvl="1" indent="-171450">
              <a:buFont typeface="Arial" panose="020B0604020202020204" pitchFamily="34" charset="0"/>
              <a:buChar char="•"/>
            </a:pPr>
            <a:r>
              <a:rPr lang="en-US" baseline="0"/>
              <a:t>Intelligence on data and sentiment/ predictive analysis using Cognitive services and Machine learning</a:t>
            </a:r>
          </a:p>
          <a:p>
            <a:pPr marL="628650" lvl="1" indent="-171450">
              <a:buFont typeface="Arial" panose="020B0604020202020204" pitchFamily="34" charset="0"/>
              <a:buChar char="•"/>
            </a:pPr>
            <a:r>
              <a:rPr lang="en-US" baseline="0"/>
              <a:t>Conversation as a service – how do we equip developers to build apps that offer an end-to-end experience for their end users – Azure Bot Service offers a Serverless interactive bot experience. </a:t>
            </a:r>
          </a:p>
          <a:p>
            <a:endParaRPr lang="en-US"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a:p>
          <a:p>
            <a:pPr marL="171450" indent="-171450">
              <a:buFont typeface="Arial" panose="020B0604020202020204" pitchFamily="34" charset="0"/>
              <a:buChar char="•"/>
            </a:pPr>
            <a:r>
              <a:rPr lang="en-US" baseline="0"/>
              <a:t>Lastly, I also want to highlight top scenarios and use cases for Serverless:</a:t>
            </a:r>
          </a:p>
          <a:p>
            <a:pPr marL="685800" lvl="1" indent="-228600">
              <a:buFont typeface="+mj-lt"/>
              <a:buAutoNum type="arabicPeriod"/>
            </a:pPr>
            <a:r>
              <a:rPr lang="en-US" baseline="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a:t>SaaS event processing: Customers can use Functions and Logic Apps to analyze data from an excel file in </a:t>
            </a:r>
            <a:r>
              <a:rPr lang="en-US" baseline="0" err="1"/>
              <a:t>Onedrive</a:t>
            </a:r>
            <a:r>
              <a:rPr lang="en-US" baseline="0"/>
              <a:t> and perform validation, filtration, sorting and convert data into consumable business charts</a:t>
            </a:r>
          </a:p>
          <a:p>
            <a:pPr marL="685800" lvl="1" indent="-228600">
              <a:buFont typeface="+mj-lt"/>
              <a:buAutoNum type="arabicPeriod"/>
            </a:pPr>
            <a:r>
              <a:rPr lang="en-US" baseline="0"/>
              <a:t>Web app architecture: Used a lot in creating targeted  marketing collaterals – when a customer clicks on a webpage, it triggers a </a:t>
            </a:r>
            <a:r>
              <a:rPr lang="en-US" baseline="0" err="1"/>
              <a:t>webhook</a:t>
            </a:r>
            <a:r>
              <a:rPr lang="en-US" baseline="0"/>
              <a:t>, that uses a function to create an ad that matches the customer profile and displays a completed webpage.</a:t>
            </a:r>
          </a:p>
          <a:p>
            <a:pPr marL="685800" lvl="1" indent="-228600">
              <a:buFont typeface="+mj-lt"/>
              <a:buAutoNum type="arabicPeriod"/>
            </a:pPr>
            <a:r>
              <a:rPr lang="en-US" baseline="0"/>
              <a:t>Real-time bot messaging: When customers send a message to a </a:t>
            </a:r>
            <a:r>
              <a:rPr lang="en-US" baseline="0" err="1"/>
              <a:t>chatbox</a:t>
            </a:r>
            <a:r>
              <a:rPr lang="en-US" baseline="0"/>
              <a:t>, Functions calls Cortana analytics to generate appropriate answers and sends a response back.</a:t>
            </a:r>
          </a:p>
          <a:p>
            <a:pPr marL="685800" lvl="1" indent="-228600">
              <a:buFont typeface="+mj-lt"/>
              <a:buAutoNum type="arabicPeriod"/>
            </a:pPr>
            <a:endParaRPr lang="en-US" baseline="0"/>
          </a:p>
          <a:p>
            <a:pPr marL="457200" lvl="1" indent="0">
              <a:buFont typeface="+mj-lt"/>
              <a:buNone/>
            </a:pPr>
            <a:endParaRPr lang="en-US"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//from before:  Customers have different paths to build a Serverless app – start by building the distributed application components using functions by leveraging the numerous templates and declarative bindings </a:t>
            </a:r>
            <a:r>
              <a:rPr lang="en-US" b="1" u="sng" baseline="0"/>
              <a:t>Or</a:t>
            </a:r>
            <a:r>
              <a:rPr lang="en-US" b="1" baseline="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Start with the workflow and orchestration of Serverless application using Azure Logic Apps. The visual designer enables developers to quickly and easily author, edit and visualize orchestration of multiple functions and workflow. </a:t>
            </a:r>
          </a:p>
          <a:p>
            <a:endParaRPr lang="en-US" baseline="0"/>
          </a:p>
          <a:p>
            <a:endParaRPr lang="en-US" baseline="0"/>
          </a:p>
          <a:p>
            <a:endParaRPr lang="en-US" baseline="0"/>
          </a:p>
          <a:p>
            <a:endParaRPr lang="en-US" baseline="0"/>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216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a:t>
            </a:r>
          </a:p>
          <a:p>
            <a:r>
              <a:rPr lang="en-US"/>
              <a:t>The answer is anything where there is need to run some logic in response to an event.  </a:t>
            </a:r>
          </a:p>
          <a:p>
            <a:endParaRPr lang="en-US"/>
          </a:p>
          <a:p>
            <a:r>
              <a:rPr lang="en-US"/>
              <a:t>Some of you might be surprised to learn that, the above definition covers a big portion of the computing universe.  Modern computing is all about events:</a:t>
            </a:r>
          </a:p>
          <a:p>
            <a:pPr marL="228600" indent="-228600">
              <a:buFont typeface="+mj-lt"/>
              <a:buAutoNum type="arabicPeriod"/>
            </a:pPr>
            <a:r>
              <a:rPr lang="en-US"/>
              <a:t>An IoT device sending data to analyze and store in real-time is an event.  There are billions of those.  Handling of such data such as enriching, analyzing or filtering is best done using serverless functions which can be spun up on demand.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web based application needs to run some regular maintenance task like cleaning up a database or synchronizing data between two systems.  All of these times are events.  Such tasks that need to be run only at specific times, don’t call for dedicated infrastructure.  They are best left to serverless solutions.</a:t>
            </a:r>
          </a:p>
          <a:p>
            <a:pPr marL="228600" indent="-228600">
              <a:buFont typeface="+mj-lt"/>
              <a:buAutoNum type="arabicPeriod"/>
            </a:pPr>
            <a:r>
              <a:rPr lang="en-US"/>
              <a:t>A mobile app clicking a picture and submitting to backend is an event.  There are billions of such apps.  In many cases developers building such apps want to focus on delighting their customers using clients app experience.  Serverless technology can easily take away the burden of building mobile backends.</a:t>
            </a:r>
          </a:p>
          <a:p>
            <a:pPr marL="228600" indent="-228600">
              <a:buFont typeface="+mj-lt"/>
              <a:buAutoNum type="arabicPeriod"/>
            </a:pPr>
            <a:r>
              <a:rPr lang="en-US"/>
              <a:t>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937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08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88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16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11/11/2020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4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78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6F45A-D4F7-4980-B153-5AFC9BEC6F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97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32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937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93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indent="0">
              <a:buFontTx/>
              <a:buNone/>
            </a:pPr>
            <a:r>
              <a:rPr lang="en-US" b="0"/>
              <a:t>That’s why were introducing Microsoft 365 Defender. The next iteration of our Microsoft Threat Protection journey.</a:t>
            </a:r>
          </a:p>
          <a:p>
            <a:pPr marL="0" indent="0">
              <a:buFontTx/>
              <a:buNone/>
            </a:pPr>
            <a:r>
              <a:rPr lang="en-US" b="0"/>
              <a:t>Automated cross domain security that out of the box combines the power of these products by merging their signals and capabilities into a single cross-domain solution.</a:t>
            </a:r>
          </a:p>
          <a:p>
            <a:pPr marL="0" indent="0">
              <a:buFontTx/>
              <a:buNone/>
            </a:pPr>
            <a:r>
              <a:rPr lang="en-US"/>
              <a:t>end-to-end experience protecting the organization’s network.</a:t>
            </a:r>
          </a:p>
          <a:p>
            <a:pPr marL="244218" lvl="0" indent="0">
              <a:buFontTx/>
              <a:buNone/>
            </a:pPr>
            <a:endParaRPr lang="en-US"/>
          </a:p>
          <a:p>
            <a:pPr marL="244218" lvl="0" indent="0">
              <a:buFontTx/>
              <a:buNone/>
            </a:pPr>
            <a:endParaRPr lang="en-US"/>
          </a:p>
          <a:p>
            <a:pPr marL="244218" lvl="0" indent="0">
              <a:buFontTx/>
              <a:buNone/>
            </a:pPr>
            <a:endParaRPr lang="en-US"/>
          </a:p>
          <a:p>
            <a:pPr marL="244218" lvl="0" indent="0">
              <a:buFontTx/>
              <a:buNone/>
            </a:pPr>
            <a:r>
              <a:rPr lang="en-US"/>
              <a:t>----------------------------------------</a:t>
            </a:r>
          </a:p>
          <a:p>
            <a:pPr marL="244218" lvl="0" indent="0">
              <a:buFontTx/>
              <a:buNone/>
            </a:pPr>
            <a:r>
              <a:rPr lang="en-US"/>
              <a:t>leftovers</a:t>
            </a:r>
          </a:p>
          <a:p>
            <a:pPr marL="457200" lvl="1" indent="0">
              <a:buFontTx/>
              <a:buNone/>
            </a:pPr>
            <a:endParaRPr lang="en-US"/>
          </a:p>
          <a:p>
            <a:pPr marL="0" lvl="0" indent="0">
              <a:buFontTx/>
              <a:buNone/>
            </a:pPr>
            <a:r>
              <a:rPr lang="en-US"/>
              <a:t>[Cori] We introduce new layers of cross-product knowledge and capabilities – </a:t>
            </a:r>
          </a:p>
          <a:p>
            <a:pPr marL="171450" lvl="0" indent="-171450">
              <a:buFont typeface="Arial" panose="020B0604020202020204" pitchFamily="34" charset="0"/>
              <a:buChar char="•"/>
            </a:pPr>
            <a:r>
              <a:rPr lang="en-US"/>
              <a:t>Signal sharing – e.g. Office ATP found a malicious payload in email, all other products now know to block this file wherever they see it</a:t>
            </a:r>
          </a:p>
          <a:p>
            <a:pPr marL="171450" lvl="0" indent="-171450">
              <a:buFont typeface="Arial" panose="020B0604020202020204" pitchFamily="34" charset="0"/>
              <a:buChar char="•"/>
            </a:pPr>
            <a:r>
              <a:rPr lang="en-US"/>
              <a:t>Unified entity reputation &amp; semantics – all products contribute to building reputation about users, files, URLs etc. and share this, so e.g. If MDATP needs to make a decision about some suspect endpoint behavior, it is now able to consider the reputation of the user executing the activity across the stack </a:t>
            </a:r>
          </a:p>
          <a:p>
            <a:pPr marL="171450" lvl="0" indent="-171450">
              <a:buFont typeface="Arial" panose="020B0604020202020204" pitchFamily="34" charset="0"/>
              <a:buChar char="•"/>
            </a:pPr>
            <a:r>
              <a:rPr lang="en-US"/>
              <a:t>Automated coordinated protection &amp; remediation playbooks – e.g. if MDATP identifies a malicious file on a machine and finds it was delivered via email, it can coordinate remediation with others so beyond the machine that’s remediated, similar emails can be zapped from other users’ mailboxes and relevant user accounts subjected to MFA…</a:t>
            </a:r>
          </a:p>
          <a:p>
            <a:pPr marL="171450" lvl="0" indent="-171450">
              <a:buFont typeface="Arial" panose="020B0604020202020204" pitchFamily="34" charset="0"/>
              <a:buChar char="•"/>
            </a:pPr>
            <a:r>
              <a:rPr lang="en-US"/>
              <a:t>Enable security teams to visualize, investigate, hunt and remediate attacks across protection areas in a single unified portal </a:t>
            </a:r>
          </a:p>
          <a:p>
            <a:pPr marL="171450" lvl="0" indent="-171450">
              <a:buFont typeface="Arial" panose="020B0604020202020204" pitchFamily="34" charset="0"/>
              <a:buChar char="•"/>
            </a:pPr>
            <a:endParaRPr lang="en-US"/>
          </a:p>
          <a:p>
            <a:pPr marL="0" lvl="0" indent="0">
              <a:buFont typeface="Arial" panose="020B0604020202020204" pitchFamily="34" charset="0"/>
              <a:buNone/>
            </a:pPr>
            <a:endParaRPr lang="en-US"/>
          </a:p>
          <a:p>
            <a:pPr marL="171450" lvl="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0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385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3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03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9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5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14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E1130-9EC9-4F3E-B96F-FB448DE4320A}"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34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F6EC-6438-4668-BF78-ECFE5993B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4C4BE-EE26-460E-B87D-8A4ACAA7A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4AA329-386C-4F1A-B7FC-0C609DA8BE66}"/>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D70D3235-A90B-4151-9AAD-185CF83CE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B0854-DBA9-4B77-98EA-FB32970F550F}"/>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94542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031D-736A-441A-86BC-409BDCB80B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1710B-F330-4806-95F6-A8C29CE3A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D135-F61A-450A-8D9F-7700887CEF54}"/>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6415618-9F58-4E63-B0A8-9707383CB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1C9B-4B58-44E5-BF4A-B3396C51D39C}"/>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7013437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B92F8CFA-B739-48FD-BADF-969E976DB129}"/>
              </a:ext>
            </a:extLst>
          </p:cNvPr>
          <p:cNvSpPr>
            <a:spLocks noGrp="1"/>
          </p:cNvSpPr>
          <p:nvPr>
            <p:ph type="sldNum" sz="quarter" idx="12"/>
          </p:nvPr>
        </p:nvSpPr>
        <p:spPr>
          <a:xfrm>
            <a:off x="11475772" y="6492240"/>
            <a:ext cx="571683" cy="247371"/>
          </a:xfrm>
        </p:spPr>
        <p:txBody>
          <a:bodyPr/>
          <a:lstStyle/>
          <a:p>
            <a:fld id="{8B6FEA41-8BCD-41C7-A8B0-66259046E088}" type="slidenum">
              <a:rPr lang="en-US" smtClean="0"/>
              <a:t>‹#›</a:t>
            </a:fld>
            <a:endParaRPr lang="en-US"/>
          </a:p>
        </p:txBody>
      </p:sp>
      <p:pic>
        <p:nvPicPr>
          <p:cNvPr id="7" name="Picture 6">
            <a:extLst>
              <a:ext uri="{FF2B5EF4-FFF2-40B4-BE49-F238E27FC236}">
                <a16:creationId xmlns:a16="http://schemas.microsoft.com/office/drawing/2014/main" id="{762B0F66-5CA9-4FC1-8A1D-2AD9F50DF4D2}"/>
              </a:ext>
            </a:extLst>
          </p:cNvPr>
          <p:cNvPicPr>
            <a:picLocks noChangeAspect="1"/>
          </p:cNvPicPr>
          <p:nvPr userDrawn="1"/>
        </p:nvPicPr>
        <p:blipFill>
          <a:blip r:embed="rId2"/>
          <a:stretch>
            <a:fillRect/>
          </a:stretch>
        </p:blipFill>
        <p:spPr>
          <a:xfrm>
            <a:off x="165365" y="158822"/>
            <a:ext cx="238046" cy="274320"/>
          </a:xfrm>
          <a:prstGeom prst="rect">
            <a:avLst/>
          </a:prstGeom>
        </p:spPr>
      </p:pic>
      <p:sp>
        <p:nvSpPr>
          <p:cNvPr id="8" name="Footer Placeholder 8">
            <a:extLst>
              <a:ext uri="{FF2B5EF4-FFF2-40B4-BE49-F238E27FC236}">
                <a16:creationId xmlns:a16="http://schemas.microsoft.com/office/drawing/2014/main" id="{08A6C4DD-918D-426A-9BB4-0A04230F3EFD}"/>
              </a:ext>
            </a:extLst>
          </p:cNvPr>
          <p:cNvSpPr>
            <a:spLocks noGrp="1"/>
          </p:cNvSpPr>
          <p:nvPr>
            <p:ph type="ftr" sz="quarter" idx="3"/>
          </p:nvPr>
        </p:nvSpPr>
        <p:spPr>
          <a:xfrm>
            <a:off x="403713" y="154280"/>
            <a:ext cx="3846084" cy="273958"/>
          </a:xfrm>
          <a:prstGeom prst="rect">
            <a:avLst/>
          </a:prstGeom>
        </p:spPr>
        <p:txBody>
          <a:bodyPr vert="horz" lIns="91440" tIns="45720" rIns="91440" bIns="45720" rtlCol="0" anchor="ctr"/>
          <a:lstStyle>
            <a:lvl1pPr algn="l">
              <a:defRPr sz="1000" b="0" i="0">
                <a:solidFill>
                  <a:schemeClr val="accent1"/>
                </a:solidFill>
                <a:latin typeface="Segoe UI Semilight" panose="020B0402040204020203" pitchFamily="34" charset="0"/>
                <a:cs typeface="Segoe UI Semilight" panose="020B0402040204020203" pitchFamily="34" charset="0"/>
              </a:defRPr>
            </a:lvl1pPr>
          </a:lstStyle>
          <a:p>
            <a:r>
              <a:rPr lang="en-US" b="1">
                <a:latin typeface="Segoe UI" panose="020B0502040204020203" pitchFamily="34" charset="0"/>
                <a:cs typeface="Segoe UI" panose="020B0502040204020203" pitchFamily="34" charset="0"/>
              </a:rPr>
              <a:t>M365 </a:t>
            </a:r>
            <a:r>
              <a:rPr lang="en-US"/>
              <a:t>SECURITY &amp; COMPLIANCE</a:t>
            </a:r>
          </a:p>
        </p:txBody>
      </p:sp>
    </p:spTree>
    <p:extLst>
      <p:ext uri="{BB962C8B-B14F-4D97-AF65-F5344CB8AC3E}">
        <p14:creationId xmlns:p14="http://schemas.microsoft.com/office/powerpoint/2010/main" val="34926338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516512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79168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17643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677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1084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79011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7621126" cy="899665"/>
          </a:xfrm>
        </p:spPr>
        <p:txBody>
          <a:bodyPr/>
          <a:lstStyle/>
          <a:p>
            <a:r>
              <a:rPr lang="en-US"/>
              <a:t>Click to edit Master title style</a:t>
            </a:r>
          </a:p>
        </p:txBody>
      </p:sp>
      <p:sp>
        <p:nvSpPr>
          <p:cNvPr id="6" name="Text Placeholder 5"/>
          <p:cNvSpPr>
            <a:spLocks noGrp="1"/>
          </p:cNvSpPr>
          <p:nvPr>
            <p:ph type="body" sz="quarter" idx="10"/>
          </p:nvPr>
        </p:nvSpPr>
        <p:spPr>
          <a:xfrm>
            <a:off x="269240" y="1561183"/>
            <a:ext cx="7619610" cy="1798544"/>
          </a:xfrm>
        </p:spPr>
        <p:txBody>
          <a:bodyPr/>
          <a:lstStyle>
            <a:lvl1pPr marL="0" indent="0">
              <a:spcBef>
                <a:spcPts val="2353"/>
              </a:spcBef>
              <a:buNone/>
              <a:defRPr sz="3137">
                <a:gradFill>
                  <a:gsLst>
                    <a:gs pos="1250">
                      <a:schemeClr val="tx1"/>
                    </a:gs>
                    <a:gs pos="99000">
                      <a:schemeClr val="tx1"/>
                    </a:gs>
                  </a:gsLst>
                  <a:lin ang="5400000" scaled="0"/>
                </a:gradFill>
                <a:latin typeface="+mn-lt"/>
              </a:defRPr>
            </a:lvl1pPr>
            <a:lvl2pPr marL="0" indent="0">
              <a:buFontTx/>
              <a:buNone/>
              <a:defRPr sz="1765"/>
            </a:lvl2pPr>
            <a:lvl3pPr marL="0" indent="0">
              <a:buNone/>
              <a:defRPr sz="1765"/>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9F2EB70-40A7-4296-B4B7-A3A1F60CBDE9}"/>
              </a:ext>
            </a:extLst>
          </p:cNvPr>
          <p:cNvSpPr/>
          <p:nvPr userDrawn="1"/>
        </p:nvSpPr>
        <p:spPr bwMode="auto">
          <a:xfrm>
            <a:off x="7888849" y="0"/>
            <a:ext cx="430315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38391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7621126"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7001"/>
            <a:ext cx="7619610" cy="2127473"/>
          </a:xfrm>
        </p:spPr>
        <p:txBody>
          <a:bodyPr/>
          <a:lstStyle>
            <a:lvl1pPr marL="0" indent="0">
              <a:spcBef>
                <a:spcPts val="2353"/>
              </a:spcBef>
              <a:buNone/>
              <a:defRPr sz="3529">
                <a:gradFill>
                  <a:gsLst>
                    <a:gs pos="1250">
                      <a:schemeClr val="tx1"/>
                    </a:gs>
                    <a:gs pos="99000">
                      <a:schemeClr val="tx1"/>
                    </a:gs>
                  </a:gsLst>
                  <a:lin ang="5400000" scaled="0"/>
                </a:gradFill>
              </a:defRPr>
            </a:lvl1pPr>
            <a:lvl2pPr marL="0" indent="0">
              <a:buFontTx/>
              <a:buNone/>
              <a:defRPr sz="1765"/>
            </a:lvl2pPr>
            <a:lvl3pPr marL="0" indent="0">
              <a:spcBef>
                <a:spcPts val="1176"/>
              </a:spcBef>
              <a:spcAft>
                <a:spcPts val="1176"/>
              </a:spcAft>
              <a:buNone/>
              <a:defRPr lang="en-US" sz="2353" kern="1200" spc="0" baseline="0" dirty="0">
                <a:gradFill>
                  <a:gsLst>
                    <a:gs pos="1250">
                      <a:schemeClr val="tx1"/>
                    </a:gs>
                    <a:gs pos="99000">
                      <a:schemeClr val="tx1"/>
                    </a:gs>
                  </a:gsLst>
                  <a:lin ang="5400000" scaled="0"/>
                </a:gradFill>
                <a:latin typeface="Segoe UI" panose="020B0502040204020203" pitchFamily="34" charset="0"/>
                <a:ea typeface="+mn-ea"/>
                <a:cs typeface="Segoe UI" panose="020B0502040204020203" pitchFamily="34" charset="0"/>
              </a:defRPr>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9F2EB70-40A7-4296-B4B7-A3A1F60CBDE9}"/>
              </a:ext>
            </a:extLst>
          </p:cNvPr>
          <p:cNvSpPr/>
          <p:nvPr userDrawn="1"/>
        </p:nvSpPr>
        <p:spPr bwMode="auto">
          <a:xfrm>
            <a:off x="7888849" y="0"/>
            <a:ext cx="430315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99425002-F35A-4D46-80D6-2AE7D7F66C02}"/>
              </a:ext>
            </a:extLst>
          </p:cNvPr>
          <p:cNvSpPr>
            <a:spLocks noGrp="1"/>
          </p:cNvSpPr>
          <p:nvPr>
            <p:ph type="body" sz="quarter" idx="11"/>
          </p:nvPr>
        </p:nvSpPr>
        <p:spPr>
          <a:xfrm>
            <a:off x="269240" y="963483"/>
            <a:ext cx="7544908" cy="561290"/>
          </a:xfrm>
        </p:spPr>
        <p:txBody>
          <a:bodyPr/>
          <a:lstStyle>
            <a:lvl1pPr marL="0" indent="0">
              <a:buNone/>
              <a:defRPr lang="en-US" sz="2745" b="0" kern="1200" cap="none" spc="0" baseline="0" dirty="0" smtClean="0">
                <a:ln w="3175">
                  <a:noFill/>
                </a:ln>
                <a:gradFill>
                  <a:gsLst>
                    <a:gs pos="1250">
                      <a:srgbClr val="0078D7"/>
                    </a:gs>
                    <a:gs pos="100000">
                      <a:srgbClr val="0078D7"/>
                    </a:gs>
                  </a:gsLst>
                  <a:lin ang="5400000" scaled="0"/>
                </a:gradFill>
                <a:effectLst/>
                <a:latin typeface="Segoe UI Semilight"/>
                <a:ea typeface="+mn-ea"/>
                <a:cs typeface="Segoe UI" pitchFamily="34" charset="0"/>
              </a:defRPr>
            </a:lvl1pPr>
            <a:lvl2pPr marL="0" indent="0">
              <a:buNone/>
              <a:defRPr>
                <a:solidFill>
                  <a:schemeClr val="accent1"/>
                </a:solidFill>
              </a:defRPr>
            </a:lvl2pPr>
            <a:lvl3pPr marL="0" indent="0">
              <a:buNone/>
              <a:defRPr>
                <a:solidFill>
                  <a:schemeClr val="accent1"/>
                </a:solidFill>
              </a:defRPr>
            </a:lvl3pPr>
            <a:lvl4pPr marL="0" indent="0">
              <a:buNone/>
              <a:defRPr>
                <a:solidFill>
                  <a:schemeClr val="accent1"/>
                </a:solidFill>
              </a:defRPr>
            </a:lvl4pPr>
            <a:lvl5pPr marL="0" indent="0">
              <a:buNone/>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32444155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78330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026EB-8892-4367-9EBC-A88AD78B5B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0D8668-F22F-46A3-A07C-D021C64ED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BDEE0-B684-46D0-A0EB-F82D6AF040B6}"/>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24A047C0-D77D-4254-9B22-6A5037F7F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E17A4-0B79-4C1D-BF4C-CAB6189E1A86}"/>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0996021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707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7206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84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8136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187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54009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55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2673323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978601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2016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41403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596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84092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89943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8180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040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4105513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615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35745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49855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3934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124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677-549E-48FC-B026-1BFDD3C61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19299-537B-489C-B48A-B922A9102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66227-6D2B-4676-916A-A5BF08362B0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7C8F5DBC-BF5C-4A41-AF52-88EA15086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38534-8102-4587-8A5E-853EB272E908}"/>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99531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526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49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915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7405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4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8076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29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7350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2471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1651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C1E1-F554-4708-835A-2B03614425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806443-5FF8-4FBB-B5D9-E8582DE77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C1C35-32CF-4554-BDD9-C4F93BF26FD7}"/>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CD77B62-308B-4F1D-B40D-69D4CF6FE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F1E-2F6D-4CF0-80A4-D3B83C32724E}"/>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2972262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925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01824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435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2051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0002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5507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880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511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0606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4400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7185-BD2E-4714-84B0-5AA236C750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1D7D8-2B53-462B-8F64-DEA8EC1A90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048FB5-56C8-4D63-A7FC-9AFA6479F9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B894B9-1369-414A-A86D-E798716C1BE1}"/>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9ACBC39A-85E1-431A-A341-09BC6744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69C7C-8C7E-4CE0-9A1C-05B74F2DCA34}"/>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722574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24417" y="396007"/>
            <a:ext cx="2075921" cy="935567"/>
          </a:xfrm>
          <a:prstGeom prst="rect">
            <a:avLst/>
          </a:prstGeom>
        </p:spPr>
        <p:txBody>
          <a:bodyPr lIns="0" tIns="0" rIns="0" bIns="0"/>
          <a:lstStyle>
            <a:lvl1pPr>
              <a:defRPr sz="6000" b="1" i="0">
                <a:solidFill>
                  <a:srgbClr val="23395E"/>
                </a:solidFill>
                <a:latin typeface="Segoe Pro Semibold" panose="020B0502040504020203" pitchFamily="34" charset="0"/>
                <a:cs typeface="SegoeUI-Semibold"/>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b="0" i="0">
                <a:latin typeface="Segoe Pro" panose="020B0502040504020203" pitchFamily="34" charset="0"/>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b="0" i="0">
                <a:latin typeface="Segoe Pro" panose="020B0502040504020203" pitchFamily="34" charset="0"/>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Segoe Pro" panose="020B0502040504020203"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Segoe Pro" panose="020B0502040504020203" pitchFamily="34" charset="0"/>
              </a:defRPr>
            </a:lvl1pPr>
          </a:lstStyle>
          <a:p>
            <a:fld id="{D1946632-08C0-1E4E-BB94-0F7AF0A521E2}" type="datetime1">
              <a:rPr lang="en-US" smtClean="0"/>
              <a:pPr/>
              <a:t>11/11/2020</a:t>
            </a:fld>
            <a:endParaRPr lang="en-US"/>
          </a:p>
        </p:txBody>
      </p:sp>
      <p:sp>
        <p:nvSpPr>
          <p:cNvPr id="7" name="Holder 7"/>
          <p:cNvSpPr>
            <a:spLocks noGrp="1"/>
          </p:cNvSpPr>
          <p:nvPr>
            <p:ph type="sldNum" sz="quarter" idx="7"/>
          </p:nvPr>
        </p:nvSpPr>
        <p:spPr/>
        <p:txBody>
          <a:bodyPr lIns="0" tIns="0" rIns="0" bIns="0"/>
          <a:lstStyle>
            <a:lvl1pPr algn="r">
              <a:defRPr b="0" i="0">
                <a:solidFill>
                  <a:schemeClr val="tx1">
                    <a:tint val="75000"/>
                  </a:schemeClr>
                </a:solidFill>
                <a:latin typeface="Segoe Pro" panose="020B0502040504020203" pitchFamily="34" charset="0"/>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322230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age Dark Blue">
    <p:bg>
      <p:bgPr>
        <a:solidFill>
          <a:srgbClr val="243B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1689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F6EC-6438-4668-BF78-ECFE5993B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4C4BE-EE26-460E-B87D-8A4ACAA7A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4AA329-386C-4F1A-B7FC-0C609DA8BE66}"/>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D70D3235-A90B-4151-9AAD-185CF83CE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B0854-DBA9-4B77-98EA-FB32970F550F}"/>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602051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677-549E-48FC-B026-1BFDD3C61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19299-537B-489C-B48A-B922A9102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66227-6D2B-4676-916A-A5BF08362B0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7C8F5DBC-BF5C-4A41-AF52-88EA15086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38534-8102-4587-8A5E-853EB272E908}"/>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6140880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C1E1-F554-4708-835A-2B03614425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806443-5FF8-4FBB-B5D9-E8582DE77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C1C35-32CF-4554-BDD9-C4F93BF26FD7}"/>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CD77B62-308B-4F1D-B40D-69D4CF6FE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F1E-2F6D-4CF0-80A4-D3B83C32724E}"/>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5709040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7185-BD2E-4714-84B0-5AA236C750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1D7D8-2B53-462B-8F64-DEA8EC1A90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048FB5-56C8-4D63-A7FC-9AFA6479F9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B894B9-1369-414A-A86D-E798716C1BE1}"/>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9ACBC39A-85E1-431A-A341-09BC6744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69C7C-8C7E-4CE0-9A1C-05B74F2DCA34}"/>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894928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8CB7-E641-4579-9B45-FD9FBB2FA8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61BD7-6391-48D3-BD3C-4C4DBE7E3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F094C-0773-4CBF-8E1D-6E5F9D009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7264B-983F-4F2B-B5E8-965A04AFF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9F8BFB-EFDB-432A-A843-96F10BD16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BC422C-954F-4075-9D7C-ECB151E4B08D}"/>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8" name="Footer Placeholder 7">
            <a:extLst>
              <a:ext uri="{FF2B5EF4-FFF2-40B4-BE49-F238E27FC236}">
                <a16:creationId xmlns:a16="http://schemas.microsoft.com/office/drawing/2014/main" id="{B88A1C55-1140-4661-9BCF-951C7BA61E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15B1DA-0CE3-4504-942D-41819B4C9880}"/>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84855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F260-71A8-4F22-92DE-6F8CA87E1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9EE58-2EC6-4A86-8071-A3AD881F5E3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4" name="Footer Placeholder 3">
            <a:extLst>
              <a:ext uri="{FF2B5EF4-FFF2-40B4-BE49-F238E27FC236}">
                <a16:creationId xmlns:a16="http://schemas.microsoft.com/office/drawing/2014/main" id="{5E990561-6EB0-444D-9547-73872592AB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4DF699-12B2-4E8E-9A48-4454E0F32F1C}"/>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677804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C6128-05AF-4E3E-B359-9D22AE4504E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3" name="Footer Placeholder 2">
            <a:extLst>
              <a:ext uri="{FF2B5EF4-FFF2-40B4-BE49-F238E27FC236}">
                <a16:creationId xmlns:a16="http://schemas.microsoft.com/office/drawing/2014/main" id="{B44F0BCD-DCD8-4B1A-A3F5-C70C6C89CC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A4E95-D316-4ADD-9870-E959428ED105}"/>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21673573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025C-8E8E-4E74-879E-EBAD38D8E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9250F-4E9A-40C8-8831-7666342BF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C0B796-2536-4BE3-BD6D-756F6E298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A5DBF-BD81-4EE6-8E78-5261EFDFB6BB}"/>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D257F8FF-C498-46A1-B488-58F3B4748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8175A-9386-4595-BC31-31E27F668C97}"/>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771237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8CB7-E641-4579-9B45-FD9FBB2FA8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61BD7-6391-48D3-BD3C-4C4DBE7E3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F094C-0773-4CBF-8E1D-6E5F9D009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7264B-983F-4F2B-B5E8-965A04AFF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9F8BFB-EFDB-432A-A843-96F10BD16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BC422C-954F-4075-9D7C-ECB151E4B08D}"/>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8" name="Footer Placeholder 7">
            <a:extLst>
              <a:ext uri="{FF2B5EF4-FFF2-40B4-BE49-F238E27FC236}">
                <a16:creationId xmlns:a16="http://schemas.microsoft.com/office/drawing/2014/main" id="{B88A1C55-1140-4661-9BCF-951C7BA61E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15B1DA-0CE3-4504-942D-41819B4C9880}"/>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939283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A4F2-2B49-42EF-AA52-03318B3BC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48C831-18B2-424D-A543-E31420A03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F61FAD-0E6E-4754-987D-0DFBCB72F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8F67AB-27E1-4298-85C4-85D04C9C5F59}"/>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0BE3D764-8E03-4FF1-A66D-6C2B04927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A2081-145B-4B36-8197-960FF18858A4}"/>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290603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031D-736A-441A-86BC-409BDCB80B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1710B-F330-4806-95F6-A8C29CE3A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D135-F61A-450A-8D9F-7700887CEF54}"/>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6415618-9F58-4E63-B0A8-9707383CB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1C9B-4B58-44E5-BF4A-B3396C51D39C}"/>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5752559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026EB-8892-4367-9EBC-A88AD78B5B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0D8668-F22F-46A3-A07C-D021C64ED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BDEE0-B684-46D0-A0EB-F82D6AF040B6}"/>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24A047C0-D77D-4254-9B22-6A5037F7F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E17A4-0B79-4C1D-BF4C-CAB6189E1A86}"/>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2991432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492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636412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320592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sp>
        <p:nvSpPr>
          <p:cNvPr id="3" name="Rectangle 2">
            <a:extLst>
              <a:ext uri="{FF2B5EF4-FFF2-40B4-BE49-F238E27FC236}">
                <a16:creationId xmlns:a16="http://schemas.microsoft.com/office/drawing/2014/main" id="{5D6ADFE0-844D-42B2-B708-AEACA99F5D91}"/>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flip="none" rotWithShape="1">
            <a:gsLst>
              <a:gs pos="47000">
                <a:schemeClr val="bg1">
                  <a:alpha val="0"/>
                </a:schemeClr>
              </a:gs>
              <a:gs pos="81000">
                <a:srgbClr val="000000"/>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55FFBA-BAF5-4ABE-8D33-59BB72AB8DB3}"/>
              </a:ext>
              <a:ext uri="{C183D7F6-B498-43B3-948B-1728B52AA6E4}">
                <adec:decorative xmlns:adec="http://schemas.microsoft.com/office/drawing/2017/decorative" val="1"/>
              </a:ext>
            </a:extLst>
          </p:cNvPr>
          <p:cNvSpPr/>
          <p:nvPr userDrawn="1"/>
        </p:nvSpPr>
        <p:spPr bwMode="auto">
          <a:xfrm>
            <a:off x="-1" y="0"/>
            <a:ext cx="7200901" cy="6858000"/>
          </a:xfrm>
          <a:prstGeom prst="rect">
            <a:avLst/>
          </a:prstGeom>
          <a:gradFill flip="none" rotWithShape="1">
            <a:gsLst>
              <a:gs pos="67000">
                <a:schemeClr val="bg1">
                  <a:alpha val="0"/>
                </a:schemeClr>
              </a:gs>
              <a:gs pos="100000">
                <a:srgbClr val="000000"/>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943DAB5F-55E0-4D90-A92E-CB7EF8E5C509}"/>
              </a:ext>
            </a:extLst>
          </p:cNvPr>
          <p:cNvSpPr>
            <a:spLocks noGrp="1"/>
          </p:cNvSpPr>
          <p:nvPr>
            <p:ph type="title" hasCustomPrompt="1"/>
          </p:nvPr>
        </p:nvSpPr>
        <p:spPr>
          <a:xfrm>
            <a:off x="765838" y="91091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60C41937-55BF-4014-AE21-B0FA31E4BBE4}"/>
              </a:ext>
            </a:extLst>
          </p:cNvPr>
          <p:cNvSpPr>
            <a:spLocks noGrp="1"/>
          </p:cNvSpPr>
          <p:nvPr>
            <p:ph type="body" sz="quarter" idx="12" hasCustomPrompt="1"/>
          </p:nvPr>
        </p:nvSpPr>
        <p:spPr>
          <a:xfrm>
            <a:off x="765838" y="185500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3439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sp>
        <p:nvSpPr>
          <p:cNvPr id="5" name="Title 1">
            <a:extLst>
              <a:ext uri="{FF2B5EF4-FFF2-40B4-BE49-F238E27FC236}">
                <a16:creationId xmlns:a16="http://schemas.microsoft.com/office/drawing/2014/main" id="{943DAB5F-55E0-4D90-A92E-CB7EF8E5C509}"/>
              </a:ext>
            </a:extLst>
          </p:cNvPr>
          <p:cNvSpPr>
            <a:spLocks noGrp="1"/>
          </p:cNvSpPr>
          <p:nvPr>
            <p:ph type="title" hasCustomPrompt="1"/>
          </p:nvPr>
        </p:nvSpPr>
        <p:spPr>
          <a:xfrm>
            <a:off x="765838" y="91091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60C41937-55BF-4014-AE21-B0FA31E4BBE4}"/>
              </a:ext>
            </a:extLst>
          </p:cNvPr>
          <p:cNvSpPr>
            <a:spLocks noGrp="1"/>
          </p:cNvSpPr>
          <p:nvPr>
            <p:ph type="body" sz="quarter" idx="12" hasCustomPrompt="1"/>
          </p:nvPr>
        </p:nvSpPr>
        <p:spPr>
          <a:xfrm>
            <a:off x="765838" y="185500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3439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F260-71A8-4F22-92DE-6F8CA87E1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9EE58-2EC6-4A86-8071-A3AD881F5E3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4" name="Footer Placeholder 3">
            <a:extLst>
              <a:ext uri="{FF2B5EF4-FFF2-40B4-BE49-F238E27FC236}">
                <a16:creationId xmlns:a16="http://schemas.microsoft.com/office/drawing/2014/main" id="{5E990561-6EB0-444D-9547-73872592AB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4DF699-12B2-4E8E-9A48-4454E0F32F1C}"/>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40661019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95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229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14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4760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C6128-05AF-4E3E-B359-9D22AE4504EE}"/>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3" name="Footer Placeholder 2">
            <a:extLst>
              <a:ext uri="{FF2B5EF4-FFF2-40B4-BE49-F238E27FC236}">
                <a16:creationId xmlns:a16="http://schemas.microsoft.com/office/drawing/2014/main" id="{B44F0BCD-DCD8-4B1A-A3F5-C70C6C89CC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A4E95-D316-4ADD-9870-E959428ED105}"/>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490734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580782"/>
      </p:ext>
    </p:extLst>
  </p:cSld>
  <p:clrMapOvr>
    <a:masterClrMapping/>
  </p:clrMapOvr>
  <p:transition>
    <p:fade/>
  </p:transition>
  <p:extLst>
    <p:ext uri="{DCECCB84-F9BA-43D5-87BE-67443E8EF086}">
      <p15:sldGuideLst xmlns:p15="http://schemas.microsoft.com/office/powerpoint/2012/main">
        <p15:guide id="2" pos="3362"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10836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025C-8E8E-4E74-879E-EBAD38D8E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9250F-4E9A-40C8-8831-7666342BF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C0B796-2536-4BE3-BD6D-756F6E298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A5DBF-BD81-4EE6-8E78-5261EFDFB6BB}"/>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D257F8FF-C498-46A1-B488-58F3B4748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8175A-9386-4595-BC31-31E27F668C97}"/>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13232605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91284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47558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409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2492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4850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A4F2-2B49-42EF-AA52-03318B3BC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48C831-18B2-424D-A543-E31420A03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F61FAD-0E6E-4754-987D-0DFBCB72F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8F67AB-27E1-4298-85C4-85D04C9C5F59}"/>
              </a:ext>
            </a:extLst>
          </p:cNvPr>
          <p:cNvSpPr>
            <a:spLocks noGrp="1"/>
          </p:cNvSpPr>
          <p:nvPr>
            <p:ph type="dt" sz="half" idx="10"/>
          </p:nvPr>
        </p:nvSpPr>
        <p:spPr/>
        <p:txBody>
          <a:bodyPr/>
          <a:lstStyle/>
          <a:p>
            <a:fld id="{0EDF5C4E-3132-466C-AD18-1198BAF065EF}" type="datetimeFigureOut">
              <a:rPr lang="en-US" smtClean="0"/>
              <a:t>11/11/2020</a:t>
            </a:fld>
            <a:endParaRPr lang="en-US"/>
          </a:p>
        </p:txBody>
      </p:sp>
      <p:sp>
        <p:nvSpPr>
          <p:cNvPr id="6" name="Footer Placeholder 5">
            <a:extLst>
              <a:ext uri="{FF2B5EF4-FFF2-40B4-BE49-F238E27FC236}">
                <a16:creationId xmlns:a16="http://schemas.microsoft.com/office/drawing/2014/main" id="{0BE3D764-8E03-4FF1-A66D-6C2B04927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A2081-145B-4B36-8197-960FF18858A4}"/>
              </a:ext>
            </a:extLst>
          </p:cNvPr>
          <p:cNvSpPr>
            <a:spLocks noGrp="1"/>
          </p:cNvSpPr>
          <p:nvPr>
            <p:ph type="sldNum" sz="quarter" idx="12"/>
          </p:nvPr>
        </p:nvSpPr>
        <p:spPr/>
        <p:txBody>
          <a:bodyPr/>
          <a:lstStyle/>
          <a:p>
            <a:fld id="{D73DB4B4-E3BE-4F75-949C-FE97588F0D43}" type="slidenum">
              <a:rPr lang="en-US" smtClean="0"/>
              <a:t>‹#›</a:t>
            </a:fld>
            <a:endParaRPr lang="en-US"/>
          </a:p>
        </p:txBody>
      </p:sp>
    </p:spTree>
    <p:extLst>
      <p:ext uri="{BB962C8B-B14F-4D97-AF65-F5344CB8AC3E}">
        <p14:creationId xmlns:p14="http://schemas.microsoft.com/office/powerpoint/2010/main" val="30722482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766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490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F688-0269-4521-8FF6-40F74ACD72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27D52-CF30-4DF9-A151-9C5979BC30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DB58F-68B5-41AB-AE99-6B3F593DA304}"/>
              </a:ext>
            </a:extLst>
          </p:cNvPr>
          <p:cNvSpPr>
            <a:spLocks noGrp="1"/>
          </p:cNvSpPr>
          <p:nvPr>
            <p:ph type="dt" sz="half" idx="10"/>
          </p:nvPr>
        </p:nvSpPr>
        <p:spPr/>
        <p:txBody>
          <a:bodyPr/>
          <a:lstStyle/>
          <a:p>
            <a:fld id="{A4BF2F8F-BF56-445F-AEBA-66838166E362}" type="datetimeFigureOut">
              <a:rPr lang="en-US" smtClean="0"/>
              <a:t>11/11/2020</a:t>
            </a:fld>
            <a:endParaRPr lang="en-US"/>
          </a:p>
        </p:txBody>
      </p:sp>
      <p:sp>
        <p:nvSpPr>
          <p:cNvPr id="5" name="Footer Placeholder 4">
            <a:extLst>
              <a:ext uri="{FF2B5EF4-FFF2-40B4-BE49-F238E27FC236}">
                <a16:creationId xmlns:a16="http://schemas.microsoft.com/office/drawing/2014/main" id="{20F8BDB9-3363-4677-B4FA-155CA16E8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27368-D409-4B4B-8C11-895A999E5B0E}"/>
              </a:ext>
            </a:extLst>
          </p:cNvPr>
          <p:cNvSpPr>
            <a:spLocks noGrp="1"/>
          </p:cNvSpPr>
          <p:nvPr>
            <p:ph type="sldNum" sz="quarter" idx="12"/>
          </p:nvPr>
        </p:nvSpPr>
        <p:spPr/>
        <p:txBody>
          <a:bodyPr/>
          <a:lstStyle/>
          <a:p>
            <a:fld id="{8DC6185F-CE30-4884-8795-169E19F0A0A9}" type="slidenum">
              <a:rPr lang="en-US" smtClean="0"/>
              <a:t>‹#›</a:t>
            </a:fld>
            <a:endParaRPr lang="en-US"/>
          </a:p>
        </p:txBody>
      </p:sp>
    </p:spTree>
    <p:extLst>
      <p:ext uri="{BB962C8B-B14F-4D97-AF65-F5344CB8AC3E}">
        <p14:creationId xmlns:p14="http://schemas.microsoft.com/office/powerpoint/2010/main" val="235411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image" Target="../media/image2.em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3.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theme" Target="../theme/theme4.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image" Target="../media/image9.emf"/><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image" Target="../media/image17.emf"/><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theme" Target="../theme/theme5.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5F831-EF67-452B-9806-EAC4563C5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C1D632-8943-4831-A3FA-2321D1BFB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9FB87-1232-4184-B629-C8458AF0C2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414AE27-0088-4ADC-9024-15609C1CC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7814B8-05BC-4A60-8379-922954280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DB4B4-E3BE-4F75-949C-FE97588F0D43}" type="slidenum">
              <a:rPr lang="en-US" smtClean="0"/>
              <a:t>‹#›</a:t>
            </a:fld>
            <a:endParaRPr lang="en-US"/>
          </a:p>
        </p:txBody>
      </p:sp>
    </p:spTree>
    <p:extLst>
      <p:ext uri="{BB962C8B-B14F-4D97-AF65-F5344CB8AC3E}">
        <p14:creationId xmlns:p14="http://schemas.microsoft.com/office/powerpoint/2010/main" val="222845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2449007"/>
      </p:ext>
    </p:extLst>
  </p:cSld>
  <p:clrMap bg1="lt1" tx1="dk1" bg2="lt2" tx2="dk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699" r:id="rId23"/>
    <p:sldLayoutId id="2147485700" r:id="rId24"/>
    <p:sldLayoutId id="2147485701" r:id="rId25"/>
    <p:sldLayoutId id="2147485702" r:id="rId26"/>
    <p:sldLayoutId id="2147485703" r:id="rId27"/>
    <p:sldLayoutId id="2147485704" r:id="rId28"/>
    <p:sldLayoutId id="2147485705"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5F831-EF67-452B-9806-EAC4563C5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C1D632-8943-4831-A3FA-2321D1BFB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9FB87-1232-4184-B629-C8458AF0C2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F5C4E-3132-466C-AD18-1198BAF065EF}" type="datetimeFigureOut">
              <a:rPr lang="en-US" smtClean="0"/>
              <a:t>11/11/2020</a:t>
            </a:fld>
            <a:endParaRPr lang="en-US"/>
          </a:p>
        </p:txBody>
      </p:sp>
      <p:sp>
        <p:nvSpPr>
          <p:cNvPr id="5" name="Footer Placeholder 4">
            <a:extLst>
              <a:ext uri="{FF2B5EF4-FFF2-40B4-BE49-F238E27FC236}">
                <a16:creationId xmlns:a16="http://schemas.microsoft.com/office/drawing/2014/main" id="{C414AE27-0088-4ADC-9024-15609C1CC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7814B8-05BC-4A60-8379-922954280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DB4B4-E3BE-4F75-949C-FE97588F0D43}" type="slidenum">
              <a:rPr lang="en-US" smtClean="0"/>
              <a:t>‹#›</a:t>
            </a:fld>
            <a:endParaRPr lang="en-US"/>
          </a:p>
        </p:txBody>
      </p:sp>
    </p:spTree>
    <p:extLst>
      <p:ext uri="{BB962C8B-B14F-4D97-AF65-F5344CB8AC3E}">
        <p14:creationId xmlns:p14="http://schemas.microsoft.com/office/powerpoint/2010/main" val="1170177179"/>
      </p:ext>
    </p:extLst>
  </p:cSld>
  <p:clrMap bg1="lt1" tx1="dk1" bg2="lt2" tx2="dk2" accent1="accent1" accent2="accent2" accent3="accent3" accent4="accent4" accent5="accent5" accent6="accent6" hlink="hlink" folHlink="folHlink"/>
  <p:sldLayoutIdLst>
    <p:sldLayoutId id="2147485708" r:id="rId1"/>
    <p:sldLayoutId id="2147485709" r:id="rId2"/>
    <p:sldLayoutId id="2147485710" r:id="rId3"/>
    <p:sldLayoutId id="2147485711" r:id="rId4"/>
    <p:sldLayoutId id="2147485712" r:id="rId5"/>
    <p:sldLayoutId id="2147485713" r:id="rId6"/>
    <p:sldLayoutId id="2147485714" r:id="rId7"/>
    <p:sldLayoutId id="2147485715" r:id="rId8"/>
    <p:sldLayoutId id="2147485716" r:id="rId9"/>
    <p:sldLayoutId id="2147485717" r:id="rId10"/>
    <p:sldLayoutId id="2147485718" r:id="rId11"/>
    <p:sldLayoutId id="2147485719" r:id="rId12"/>
    <p:sldLayoutId id="2147485720" r:id="rId13"/>
    <p:sldLayoutId id="214748572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94317" r:id="rId2"/>
    <p:sldLayoutId id="2147494316" r:id="rId3"/>
    <p:sldLayoutId id="2147484881" r:id="rId4"/>
    <p:sldLayoutId id="2147484882" r:id="rId5"/>
    <p:sldLayoutId id="2147484883" r:id="rId6"/>
    <p:sldLayoutId id="2147484912" r:id="rId7"/>
    <p:sldLayoutId id="2147484913" r:id="rId8"/>
    <p:sldLayoutId id="2147484972" r:id="rId9"/>
    <p:sldLayoutId id="2147484973" r:id="rId10"/>
    <p:sldLayoutId id="2147484974" r:id="rId11"/>
    <p:sldLayoutId id="2147484886" r:id="rId12"/>
    <p:sldLayoutId id="2147484976" r:id="rId13"/>
    <p:sldLayoutId id="2147484887" r:id="rId14"/>
    <p:sldLayoutId id="2147484888" r:id="rId15"/>
    <p:sldLayoutId id="2147484941" r:id="rId16"/>
    <p:sldLayoutId id="2147484889" r:id="rId17"/>
    <p:sldLayoutId id="2147484998" r:id="rId18"/>
    <p:sldLayoutId id="2147484890" r:id="rId19"/>
    <p:sldLayoutId id="2147484928" r:id="rId20"/>
    <p:sldLayoutId id="2147484929" r:id="rId21"/>
    <p:sldLayoutId id="2147484930" r:id="rId22"/>
    <p:sldLayoutId id="2147484894" r:id="rId23"/>
    <p:sldLayoutId id="2147484895" r:id="rId24"/>
    <p:sldLayoutId id="2147484896" r:id="rId25"/>
    <p:sldLayoutId id="2147484897" r:id="rId26"/>
    <p:sldLayoutId id="2147484898" r:id="rId27"/>
    <p:sldLayoutId id="2147484979" r:id="rId28"/>
    <p:sldLayoutId id="2147484980" r:id="rId29"/>
    <p:sldLayoutId id="2147485117" r:id="rId30"/>
    <p:sldLayoutId id="2147484900" r:id="rId31"/>
    <p:sldLayoutId id="2147484988" r:id="rId32"/>
    <p:sldLayoutId id="2147484989" r:id="rId33"/>
    <p:sldLayoutId id="2147484990" r:id="rId34"/>
    <p:sldLayoutId id="2147484991" r:id="rId35"/>
    <p:sldLayoutId id="2147484992" r:id="rId36"/>
    <p:sldLayoutId id="2147484901" r:id="rId37"/>
    <p:sldLayoutId id="2147484903" r:id="rId38"/>
    <p:sldLayoutId id="2147484904" r:id="rId39"/>
    <p:sldLayoutId id="2147484905" r:id="rId40"/>
    <p:sldLayoutId id="2147484906" r:id="rId41"/>
    <p:sldLayoutId id="2147484908" r:id="rId42"/>
    <p:sldLayoutId id="2147484909" r:id="rId43"/>
    <p:sldLayoutId id="2147494318" r:id="rId44"/>
    <p:sldLayoutId id="2147494319" r:id="rId45"/>
    <p:sldLayoutId id="2147485089"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3787412"/>
      </p:ext>
    </p:extLst>
  </p:cSld>
  <p:clrMap bg1="lt1" tx1="dk1" bg2="lt2" tx2="dk2" accent1="accent1" accent2="accent2" accent3="accent3" accent4="accent4" accent5="accent5" accent6="accent6" hlink="hlink" folHlink="folHlink"/>
  <p:sldLayoutIdLst>
    <p:sldLayoutId id="2147494321" r:id="rId1"/>
    <p:sldLayoutId id="2147494322" r:id="rId2"/>
    <p:sldLayoutId id="2147494323" r:id="rId3"/>
    <p:sldLayoutId id="2147494324" r:id="rId4"/>
    <p:sldLayoutId id="2147494325" r:id="rId5"/>
    <p:sldLayoutId id="2147494326" r:id="rId6"/>
    <p:sldLayoutId id="2147494327" r:id="rId7"/>
    <p:sldLayoutId id="2147494328" r:id="rId8"/>
    <p:sldLayoutId id="2147494329" r:id="rId9"/>
    <p:sldLayoutId id="2147494330" r:id="rId10"/>
    <p:sldLayoutId id="2147494331" r:id="rId11"/>
    <p:sldLayoutId id="2147494332" r:id="rId12"/>
    <p:sldLayoutId id="2147494333" r:id="rId13"/>
    <p:sldLayoutId id="2147494334" r:id="rId14"/>
    <p:sldLayoutId id="2147494335" r:id="rId15"/>
    <p:sldLayoutId id="2147494336" r:id="rId16"/>
    <p:sldLayoutId id="2147494337" r:id="rId17"/>
    <p:sldLayoutId id="2147494338" r:id="rId18"/>
    <p:sldLayoutId id="2147494339" r:id="rId19"/>
    <p:sldLayoutId id="2147494340" r:id="rId20"/>
    <p:sldLayoutId id="2147494341" r:id="rId21"/>
    <p:sldLayoutId id="214749434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24.png"/><Relationship Id="rId21" Type="http://schemas.openxmlformats.org/officeDocument/2006/relationships/image" Target="../media/image89.png"/><Relationship Id="rId7" Type="http://schemas.openxmlformats.org/officeDocument/2006/relationships/image" Target="../media/image48.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46.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44.png"/><Relationship Id="rId19" Type="http://schemas.openxmlformats.org/officeDocument/2006/relationships/image" Target="../media/image87.png"/><Relationship Id="rId4" Type="http://schemas.openxmlformats.org/officeDocument/2006/relationships/image" Target="../media/image45.png"/><Relationship Id="rId9" Type="http://schemas.openxmlformats.org/officeDocument/2006/relationships/image" Target="../media/image78.jpeg"/><Relationship Id="rId14" Type="http://schemas.openxmlformats.org/officeDocument/2006/relationships/image" Target="../media/image82.png"/><Relationship Id="rId22"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sv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4.png"/><Relationship Id="rId7"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5.png"/><Relationship Id="rId7" Type="http://schemas.openxmlformats.org/officeDocument/2006/relationships/image" Target="../media/image7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106.png"/><Relationship Id="rId4" Type="http://schemas.openxmlformats.org/officeDocument/2006/relationships/image" Target="../media/image76.png"/><Relationship Id="rId9"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07.jpeg"/><Relationship Id="rId3" Type="http://schemas.openxmlformats.org/officeDocument/2006/relationships/image" Target="../media/image24.png"/><Relationship Id="rId7" Type="http://schemas.openxmlformats.org/officeDocument/2006/relationships/image" Target="../media/image48.png"/><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83.png"/><Relationship Id="rId5" Type="http://schemas.openxmlformats.org/officeDocument/2006/relationships/image" Target="../media/image46.png"/><Relationship Id="rId1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45.png"/><Relationship Id="rId9" Type="http://schemas.openxmlformats.org/officeDocument/2006/relationships/image" Target="../media/image80.png"/><Relationship Id="rId14" Type="http://schemas.openxmlformats.org/officeDocument/2006/relationships/image" Target="../media/image9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12.png"/><Relationship Id="rId3" Type="http://schemas.openxmlformats.org/officeDocument/2006/relationships/hyperlink" Target="https://azure.microsoft.com/en-us/services/cosmos-db/" TargetMode="External"/><Relationship Id="rId7" Type="http://schemas.openxmlformats.org/officeDocument/2006/relationships/image" Target="../media/image109.png"/><Relationship Id="rId12" Type="http://schemas.openxmlformats.org/officeDocument/2006/relationships/hyperlink" Target="https://azure.microsoft.com/en-us/services/event-grid/" TargetMode="External"/><Relationship Id="rId17" Type="http://schemas.openxmlformats.org/officeDocument/2006/relationships/image" Target="../media/image115.png"/><Relationship Id="rId2" Type="http://schemas.openxmlformats.org/officeDocument/2006/relationships/notesSlide" Target="../notesSlides/notesSlide17.xml"/><Relationship Id="rId16" Type="http://schemas.openxmlformats.org/officeDocument/2006/relationships/image" Target="../media/image114.png"/><Relationship Id="rId1" Type="http://schemas.openxmlformats.org/officeDocument/2006/relationships/slideLayout" Target="../slideLayouts/slideLayout112.xml"/><Relationship Id="rId6" Type="http://schemas.openxmlformats.org/officeDocument/2006/relationships/hyperlink" Target="https://azure.microsoft.com/en-us/services/storage/?v=16.50" TargetMode="External"/><Relationship Id="rId11" Type="http://schemas.openxmlformats.org/officeDocument/2006/relationships/image" Target="../media/image111.png"/><Relationship Id="rId5" Type="http://schemas.microsoft.com/office/2007/relationships/hdphoto" Target="../media/hdphoto3.wdp"/><Relationship Id="rId15" Type="http://schemas.openxmlformats.org/officeDocument/2006/relationships/image" Target="../media/image113.png"/><Relationship Id="rId10" Type="http://schemas.openxmlformats.org/officeDocument/2006/relationships/hyperlink" Target="https://azure.microsoft.com/en-us/services/stream-analytics/" TargetMode="External"/><Relationship Id="rId4" Type="http://schemas.openxmlformats.org/officeDocument/2006/relationships/image" Target="../media/image108.png"/><Relationship Id="rId9" Type="http://schemas.openxmlformats.org/officeDocument/2006/relationships/image" Target="../media/image110.png"/><Relationship Id="rId14" Type="http://schemas.openxmlformats.org/officeDocument/2006/relationships/hyperlink" Target="https://azure.microsoft.com/en-us/services/active-director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22.png"/><Relationship Id="rId3" Type="http://schemas.openxmlformats.org/officeDocument/2006/relationships/image" Target="../media/image2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49.png"/><Relationship Id="rId10" Type="http://schemas.openxmlformats.org/officeDocument/2006/relationships/image" Target="../media/image119.png"/><Relationship Id="rId4" Type="http://schemas.openxmlformats.org/officeDocument/2006/relationships/image" Target="../media/image46.png"/><Relationship Id="rId9" Type="http://schemas.openxmlformats.org/officeDocument/2006/relationships/image" Target="../media/image118.jpeg"/></Relationships>
</file>

<file path=ppt/slides/_rels/slide2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24.png"/><Relationship Id="rId7" Type="http://schemas.openxmlformats.org/officeDocument/2006/relationships/image" Target="../media/image126.png"/><Relationship Id="rId12" Type="http://schemas.openxmlformats.org/officeDocument/2006/relationships/image" Target="../media/image131.jpeg"/><Relationship Id="rId17" Type="http://schemas.openxmlformats.org/officeDocument/2006/relationships/image" Target="../media/image136.png"/><Relationship Id="rId2" Type="http://schemas.openxmlformats.org/officeDocument/2006/relationships/notesSlide" Target="../notesSlides/notesSlide20.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5.png"/><Relationship Id="rId7" Type="http://schemas.openxmlformats.org/officeDocument/2006/relationships/image" Target="../media/image10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svg"/><Relationship Id="rId2" Type="http://schemas.openxmlformats.org/officeDocument/2006/relationships/notesSlide" Target="../notesSlides/notesSlide22.xml"/><Relationship Id="rId1" Type="http://schemas.openxmlformats.org/officeDocument/2006/relationships/slideLayout" Target="../slideLayouts/slideLayout55.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svg"/></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learn/certifications/azure-ai-engineer" TargetMode="External"/><Relationship Id="rId3" Type="http://schemas.openxmlformats.org/officeDocument/2006/relationships/hyperlink" Target="https://docs.microsoft.com/en-us/learn/certifications/azure-data-fundamentals" TargetMode="External"/><Relationship Id="rId7" Type="http://schemas.openxmlformats.org/officeDocument/2006/relationships/hyperlink" Target="https://docs.microsoft.com/en-us/learn/certifications/azure-ai-fundamentals" TargetMode="External"/><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hyperlink" Target="https://docs.microsoft.com/en-us/learn/certifications/azure-data-scientist" TargetMode="External"/><Relationship Id="rId5" Type="http://schemas.openxmlformats.org/officeDocument/2006/relationships/hyperlink" Target="https://docs.microsoft.com/en-us/learn/certifications/azure-database-administrator-associate" TargetMode="External"/><Relationship Id="rId10" Type="http://schemas.openxmlformats.org/officeDocument/2006/relationships/hyperlink" Target="https://docs.microsoft.com/en-us/learn/certifications/azure-iot-developer-specialty" TargetMode="External"/><Relationship Id="rId4" Type="http://schemas.openxmlformats.org/officeDocument/2006/relationships/hyperlink" Target="https://docs.microsoft.com/en-us/learn/certifications/azure-data-engineer" TargetMode="External"/><Relationship Id="rId9" Type="http://schemas.openxmlformats.org/officeDocument/2006/relationships/hyperlink" Target="https://docs.microsoft.com/en-us/learn/certifications/data-analyst-associat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56.png"/><Relationship Id="rId5" Type="http://schemas.openxmlformats.org/officeDocument/2006/relationships/image" Target="../media/image46.png"/><Relationship Id="rId10" Type="http://schemas.openxmlformats.org/officeDocument/2006/relationships/image" Target="../media/image155.png"/><Relationship Id="rId4" Type="http://schemas.openxmlformats.org/officeDocument/2006/relationships/image" Target="../media/image152.png"/><Relationship Id="rId9"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hyperlink" Target="https://docs.microsoft.com/en-us/learn/certifications/exams/az-400" TargetMode="External"/><Relationship Id="rId7" Type="http://schemas.openxmlformats.org/officeDocument/2006/relationships/hyperlink" Target="https://dev.azure.com/"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docs.microsoft.com/en-us/azure/devops" TargetMode="External"/><Relationship Id="rId5" Type="http://schemas.openxmlformats.org/officeDocument/2006/relationships/hyperlink" Target="http://www.azuredevopslabs.com/" TargetMode="External"/><Relationship Id="rId4" Type="http://schemas.openxmlformats.org/officeDocument/2006/relationships/hyperlink" Target="https://www.pluralsight.com/partners/microsoft/azur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5.png"/><Relationship Id="rId3" Type="http://schemas.openxmlformats.org/officeDocument/2006/relationships/image" Target="../media/image24.png"/><Relationship Id="rId7" Type="http://schemas.openxmlformats.org/officeDocument/2006/relationships/image" Target="../media/image116.png"/><Relationship Id="rId12" Type="http://schemas.openxmlformats.org/officeDocument/2006/relationships/image" Target="../media/image164.png"/><Relationship Id="rId17" Type="http://schemas.openxmlformats.org/officeDocument/2006/relationships/image" Target="../media/image47.png"/><Relationship Id="rId2" Type="http://schemas.openxmlformats.org/officeDocument/2006/relationships/notesSlide" Target="../notesSlides/notesSlide25.xml"/><Relationship Id="rId16"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117.png"/><Relationship Id="rId5" Type="http://schemas.openxmlformats.org/officeDocument/2006/relationships/image" Target="../media/image46.png"/><Relationship Id="rId15" Type="http://schemas.openxmlformats.org/officeDocument/2006/relationships/image" Target="../media/image167.png"/><Relationship Id="rId10" Type="http://schemas.openxmlformats.org/officeDocument/2006/relationships/image" Target="../media/image163.png"/><Relationship Id="rId4" Type="http://schemas.openxmlformats.org/officeDocument/2006/relationships/image" Target="../media/image160.jpeg"/><Relationship Id="rId9" Type="http://schemas.openxmlformats.org/officeDocument/2006/relationships/image" Target="../media/image162.png"/><Relationship Id="rId14" Type="http://schemas.openxmlformats.org/officeDocument/2006/relationships/image" Target="../media/image166.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microsoft.com/en-us/microsoft-365/buy/compare-all-microsoft-365-products" TargetMode="External"/><Relationship Id="rId3" Type="http://schemas.openxmlformats.org/officeDocument/2006/relationships/image" Target="../media/image171.png"/><Relationship Id="rId7" Type="http://schemas.openxmlformats.org/officeDocument/2006/relationships/image" Target="../media/image24.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hyperlink" Target="https://www.microsoft.com/en-us/microsoft-365/business/compare-all-microsoft-365-business-products?&amp;activetab=tab:primaryr2" TargetMode="External"/><Relationship Id="rId5" Type="http://schemas.openxmlformats.org/officeDocument/2006/relationships/image" Target="../media/image173.png"/><Relationship Id="rId10" Type="http://schemas.openxmlformats.org/officeDocument/2006/relationships/hyperlink" Target="https://www.microsoft.com/en-us/microsoft-365/enterprise" TargetMode="External"/><Relationship Id="rId4" Type="http://schemas.openxmlformats.org/officeDocument/2006/relationships/image" Target="../media/image172.png"/><Relationship Id="rId9" Type="http://schemas.openxmlformats.org/officeDocument/2006/relationships/hyperlink" Target="https://www.microsoft.com/en-us/education/buy-license/microsoft365/default.aspx?culture=en-us&amp;country=US"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80.png"/><Relationship Id="rId3" Type="http://schemas.openxmlformats.org/officeDocument/2006/relationships/image" Target="../media/image24.png"/><Relationship Id="rId7" Type="http://schemas.openxmlformats.org/officeDocument/2006/relationships/image" Target="../media/image175.jpeg"/><Relationship Id="rId12" Type="http://schemas.openxmlformats.org/officeDocument/2006/relationships/image" Target="../media/image179.png"/><Relationship Id="rId2" Type="http://schemas.openxmlformats.org/officeDocument/2006/relationships/notesSlide" Target="../notesSlides/notesSlide26.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78.png"/><Relationship Id="rId5" Type="http://schemas.openxmlformats.org/officeDocument/2006/relationships/image" Target="../media/image16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46.png"/><Relationship Id="rId9" Type="http://schemas.openxmlformats.org/officeDocument/2006/relationships/image" Target="../media/image176.png"/><Relationship Id="rId1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5.png"/><Relationship Id="rId7" Type="http://schemas.openxmlformats.org/officeDocument/2006/relationships/image" Target="../media/image7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6.png"/><Relationship Id="rId9" Type="http://schemas.openxmlformats.org/officeDocument/2006/relationships/image" Target="../media/image106.png"/></Relationships>
</file>

<file path=ppt/slides/_rels/slide4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5.png"/><Relationship Id="rId7" Type="http://schemas.openxmlformats.org/officeDocument/2006/relationships/image" Target="../media/image7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3" Type="http://schemas.openxmlformats.org/officeDocument/2006/relationships/image" Target="../media/image24.png"/><Relationship Id="rId21" Type="http://schemas.microsoft.com/office/2007/relationships/hdphoto" Target="../media/hdphoto2.wdp"/><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69.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8.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y&#10;&#10;Description automatically generated">
            <a:extLst>
              <a:ext uri="{FF2B5EF4-FFF2-40B4-BE49-F238E27FC236}">
                <a16:creationId xmlns:a16="http://schemas.microsoft.com/office/drawing/2014/main" id="{2C2ABD8C-F3B1-49D9-86A6-792B23C4A861}"/>
              </a:ext>
            </a:extLst>
          </p:cNvPr>
          <p:cNvPicPr>
            <a:picLocks noChangeAspect="1"/>
          </p:cNvPicPr>
          <p:nvPr/>
        </p:nvPicPr>
        <p:blipFill rotWithShape="1">
          <a:blip r:embed="rId2">
            <a:extLst>
              <a:ext uri="{28A0092B-C50C-407E-A947-70E740481C1C}">
                <a14:useLocalDpi xmlns:a14="http://schemas.microsoft.com/office/drawing/2010/main" val="0"/>
              </a:ext>
            </a:extLst>
          </a:blip>
          <a:srcRect l="16296" t="6584" r="27617" b="1"/>
          <a:stretch/>
        </p:blipFill>
        <p:spPr>
          <a:xfrm>
            <a:off x="3766656" y="10"/>
            <a:ext cx="8425343"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2CDB3-7E70-4B7F-983C-642D2F9BDA54}"/>
              </a:ext>
            </a:extLst>
          </p:cNvPr>
          <p:cNvSpPr>
            <a:spLocks noGrp="1"/>
          </p:cNvSpPr>
          <p:nvPr>
            <p:ph type="ctrTitle"/>
          </p:nvPr>
        </p:nvSpPr>
        <p:spPr>
          <a:xfrm>
            <a:off x="481029" y="1057387"/>
            <a:ext cx="4023360" cy="3204134"/>
          </a:xfrm>
        </p:spPr>
        <p:txBody>
          <a:bodyPr anchor="b">
            <a:normAutofit fontScale="90000"/>
          </a:bodyPr>
          <a:lstStyle/>
          <a:p>
            <a:pPr algn="l"/>
            <a:r>
              <a:rPr lang="en-US"/>
              <a:t>Microsoft Certified Professionals</a:t>
            </a:r>
          </a:p>
        </p:txBody>
      </p:sp>
      <p:sp>
        <p:nvSpPr>
          <p:cNvPr id="3" name="Subtitle 2">
            <a:extLst>
              <a:ext uri="{FF2B5EF4-FFF2-40B4-BE49-F238E27FC236}">
                <a16:creationId xmlns:a16="http://schemas.microsoft.com/office/drawing/2014/main" id="{524C8075-3FC3-44E2-B1B7-40F471849107}"/>
              </a:ext>
            </a:extLst>
          </p:cNvPr>
          <p:cNvSpPr>
            <a:spLocks noGrp="1"/>
          </p:cNvSpPr>
          <p:nvPr>
            <p:ph type="subTitle" idx="1"/>
          </p:nvPr>
        </p:nvSpPr>
        <p:spPr>
          <a:xfrm>
            <a:off x="360534" y="4785631"/>
            <a:ext cx="4404413" cy="1208141"/>
          </a:xfrm>
        </p:spPr>
        <p:txBody>
          <a:bodyPr>
            <a:normAutofit/>
          </a:bodyPr>
          <a:lstStyle/>
          <a:p>
            <a:pPr algn="l">
              <a:spcBef>
                <a:spcPct val="0"/>
              </a:spcBef>
            </a:pPr>
            <a:r>
              <a:rPr lang="en-US" sz="3200" b="1" cap="all" spc="750">
                <a:latin typeface="+mj-lt"/>
                <a:ea typeface="+mj-ea"/>
                <a:cs typeface="+mj-cs"/>
              </a:rPr>
              <a:t>1st Community 		Meetup</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5030DC4-1D12-4033-885A-2BDAE09C629F}"/>
              </a:ext>
            </a:extLst>
          </p:cNvPr>
          <p:cNvSpPr/>
          <p:nvPr/>
        </p:nvSpPr>
        <p:spPr bwMode="auto">
          <a:xfrm>
            <a:off x="0"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C000"/>
              </a:solidFill>
              <a:ea typeface="Segoe UI" pitchFamily="34" charset="0"/>
              <a:cs typeface="Segoe UI" pitchFamily="34" charset="0"/>
            </a:endParaRPr>
          </a:p>
        </p:txBody>
      </p:sp>
    </p:spTree>
    <p:extLst>
      <p:ext uri="{BB962C8B-B14F-4D97-AF65-F5344CB8AC3E}">
        <p14:creationId xmlns:p14="http://schemas.microsoft.com/office/powerpoint/2010/main" val="2648208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INFRRASTRUCTURE </a:t>
            </a:r>
            <a:r>
              <a:rPr lang="el-GR" sz="3200" cap="all" spc="750">
                <a:solidFill>
                  <a:schemeClr val="bg1"/>
                </a:solidFill>
                <a:latin typeface="Helvetica Neue"/>
              </a:rPr>
              <a:t>(</a:t>
            </a:r>
            <a:r>
              <a:rPr lang="en-US" sz="3200" cap="all" spc="750" err="1">
                <a:solidFill>
                  <a:schemeClr val="bg1"/>
                </a:solidFill>
                <a:latin typeface="Helvetica Neue"/>
              </a:rPr>
              <a:t>iaas</a:t>
            </a:r>
            <a:r>
              <a:rPr lang="en-US" sz="3200" cap="all" spc="750">
                <a:solidFill>
                  <a:schemeClr val="bg1"/>
                </a:solidFill>
                <a:latin typeface="Helvetica Neue"/>
              </a:rPr>
              <a:t>)</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43" name="TextBox 42">
            <a:extLst>
              <a:ext uri="{FF2B5EF4-FFF2-40B4-BE49-F238E27FC236}">
                <a16:creationId xmlns:a16="http://schemas.microsoft.com/office/drawing/2014/main" id="{E1BE7ED2-D5F4-4F41-B2DF-B6298B8918C4}"/>
              </a:ext>
            </a:extLst>
          </p:cNvPr>
          <p:cNvSpPr txBox="1"/>
          <p:nvPr/>
        </p:nvSpPr>
        <p:spPr>
          <a:xfrm>
            <a:off x="317051" y="3647699"/>
            <a:ext cx="277512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Helvetica Neue"/>
                <a:ea typeface="+mn-ea"/>
                <a:cs typeface="+mn-cs"/>
              </a:rPr>
              <a:t>Pantelis Apostolidis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Helvetica Neue"/>
                <a:ea typeface="+mn-ea"/>
                <a:cs typeface="+mn-cs"/>
              </a:rPr>
              <a:t>author, blogger, public speaker, azure ninja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Helvetica Neue"/>
                <a:ea typeface="+mn-ea"/>
                <a:cs typeface="+mn-cs"/>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Helvetica Neue"/>
                <a:ea typeface="+mn-ea"/>
                <a:cs typeface="+mn-cs"/>
              </a:rPr>
              <a:t>@ </a:t>
            </a:r>
            <a:r>
              <a:rPr lang="en-US" sz="1050">
                <a:solidFill>
                  <a:prstClr val="white"/>
                </a:solidFill>
                <a:latin typeface="Helvetica Neue"/>
              </a:rPr>
              <a:t>Microsoft</a:t>
            </a:r>
            <a:endParaRPr kumimoji="0" lang="en-US"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BC0B0C33-9D3F-44D6-A482-66DF4B24F37E}"/>
              </a:ext>
            </a:extLst>
          </p:cNvPr>
          <p:cNvGrpSpPr/>
          <p:nvPr/>
        </p:nvGrpSpPr>
        <p:grpSpPr>
          <a:xfrm>
            <a:off x="3494232" y="2741232"/>
            <a:ext cx="3102131" cy="1754326"/>
            <a:chOff x="3541757" y="1562480"/>
            <a:chExt cx="3102131" cy="1754326"/>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3102131"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https://e-apostolidis.gr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@papostolidis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lang="en-US" sz="1200">
                  <a:solidFill>
                    <a:prstClr val="white"/>
                  </a:solidFill>
                  <a:latin typeface="Helvetica Neue"/>
                </a:rPr>
                <a:t>/in/papostolidis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Pantelis.Apostolidis@microsoft.com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lang="en-US" sz="1200">
                  <a:solidFill>
                    <a:prstClr val="white"/>
                  </a:solidFill>
                  <a:latin typeface="Helvetica Neue"/>
                </a:rPr>
                <a:t>github.com/proximagr</a:t>
              </a:r>
              <a:r>
                <a:rPr kumimoji="0" lang="en-US" sz="1200" b="0" i="0" u="none" strike="noStrike" kern="1200" cap="none" spc="0" normalizeH="0" baseline="0" noProof="0">
                  <a:ln>
                    <a:noFill/>
                  </a:ln>
                  <a:solidFill>
                    <a:prstClr val="white"/>
                  </a:solidFill>
                  <a:effectLst/>
                  <a:uLnTx/>
                  <a:uFillTx/>
                  <a:latin typeface="Helvetica Neue"/>
                  <a:ea typeface="+mn-ea"/>
                  <a:cs typeface="+mn-cs"/>
                </a:rPr>
                <a:t>         </a:t>
              </a:r>
            </a:p>
          </p:txBody>
        </p:sp>
        <p:pic>
          <p:nvPicPr>
            <p:cNvPr id="57" name="Picture 56">
              <a:extLst>
                <a:ext uri="{FF2B5EF4-FFF2-40B4-BE49-F238E27FC236}">
                  <a16:creationId xmlns:a16="http://schemas.microsoft.com/office/drawing/2014/main" id="{6E9AECC1-02EF-4C89-9599-59D0363A3CE9}"/>
                </a:ext>
              </a:extLst>
            </p:cNvPr>
            <p:cNvPicPr>
              <a:picLocks noChangeAspect="1"/>
            </p:cNvPicPr>
            <p:nvPr/>
          </p:nvPicPr>
          <p:blipFill>
            <a:blip r:embed="rId4"/>
            <a:stretch>
              <a:fillRect/>
            </a:stretch>
          </p:blipFill>
          <p:spPr>
            <a:xfrm>
              <a:off x="3610025" y="1942465"/>
              <a:ext cx="280800" cy="290249"/>
            </a:xfrm>
            <a:prstGeom prst="rect">
              <a:avLst/>
            </a:prstGeom>
          </p:spPr>
        </p:pic>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5"/>
            <a:stretch>
              <a:fillRect/>
            </a:stretch>
          </p:blipFill>
          <p:spPr>
            <a:xfrm>
              <a:off x="3610025" y="2316407"/>
              <a:ext cx="280800" cy="280800"/>
            </a:xfrm>
            <a:prstGeom prst="rect">
              <a:avLst/>
            </a:prstGeom>
          </p:spPr>
        </p:pic>
        <p:pic>
          <p:nvPicPr>
            <p:cNvPr id="59" name="Picture 58">
              <a:extLst>
                <a:ext uri="{FF2B5EF4-FFF2-40B4-BE49-F238E27FC236}">
                  <a16:creationId xmlns:a16="http://schemas.microsoft.com/office/drawing/2014/main" id="{0C07BBA7-9B22-44BB-887F-9234D3B6803F}"/>
                </a:ext>
              </a:extLst>
            </p:cNvPr>
            <p:cNvPicPr>
              <a:picLocks noChangeAspect="1"/>
            </p:cNvPicPr>
            <p:nvPr/>
          </p:nvPicPr>
          <p:blipFill>
            <a:blip r:embed="rId6"/>
            <a:stretch>
              <a:fillRect/>
            </a:stretch>
          </p:blipFill>
          <p:spPr>
            <a:xfrm>
              <a:off x="3597537" y="2668625"/>
              <a:ext cx="280800" cy="280800"/>
            </a:xfrm>
            <a:prstGeom prst="rect">
              <a:avLst/>
            </a:prstGeom>
          </p:spPr>
        </p:pic>
        <p:pic>
          <p:nvPicPr>
            <p:cNvPr id="60" name="Picture 59">
              <a:extLst>
                <a:ext uri="{FF2B5EF4-FFF2-40B4-BE49-F238E27FC236}">
                  <a16:creationId xmlns:a16="http://schemas.microsoft.com/office/drawing/2014/main" id="{BA37B94D-ABDF-4EC6-A98E-9C42B6E5C8DD}"/>
                </a:ext>
              </a:extLst>
            </p:cNvPr>
            <p:cNvPicPr>
              <a:picLocks noChangeAspect="1"/>
            </p:cNvPicPr>
            <p:nvPr/>
          </p:nvPicPr>
          <p:blipFill>
            <a:blip r:embed="rId7"/>
            <a:stretch>
              <a:fillRect/>
            </a:stretch>
          </p:blipFill>
          <p:spPr>
            <a:xfrm>
              <a:off x="3610025" y="1590500"/>
              <a:ext cx="280800" cy="263359"/>
            </a:xfrm>
            <a:prstGeom prst="rect">
              <a:avLst/>
            </a:prstGeom>
          </p:spPr>
        </p:pic>
        <p:pic>
          <p:nvPicPr>
            <p:cNvPr id="75" name="Picture 74">
              <a:extLst>
                <a:ext uri="{FF2B5EF4-FFF2-40B4-BE49-F238E27FC236}">
                  <a16:creationId xmlns:a16="http://schemas.microsoft.com/office/drawing/2014/main" id="{1D92685F-8571-4520-9A95-E5968437A878}"/>
                </a:ext>
              </a:extLst>
            </p:cNvPr>
            <p:cNvPicPr>
              <a:picLocks noChangeAspect="1"/>
            </p:cNvPicPr>
            <p:nvPr/>
          </p:nvPicPr>
          <p:blipFill>
            <a:blip r:embed="rId8"/>
            <a:stretch>
              <a:fillRect/>
            </a:stretch>
          </p:blipFill>
          <p:spPr>
            <a:xfrm>
              <a:off x="3597537" y="3023742"/>
              <a:ext cx="280800" cy="271401"/>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sp>
        <p:nvSpPr>
          <p:cNvPr id="11" name="TextBox 10">
            <a:extLst>
              <a:ext uri="{FF2B5EF4-FFF2-40B4-BE49-F238E27FC236}">
                <a16:creationId xmlns:a16="http://schemas.microsoft.com/office/drawing/2014/main" id="{5B404C2B-CBBF-4AEE-A3E0-F85934E47C14}"/>
              </a:ext>
            </a:extLst>
          </p:cNvPr>
          <p:cNvSpPr txBox="1"/>
          <p:nvPr/>
        </p:nvSpPr>
        <p:spPr>
          <a:xfrm>
            <a:off x="3648294" y="1666227"/>
            <a:ext cx="5176417"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Helvetica Neue"/>
                <a:ea typeface="+mn-ea"/>
                <a:cs typeface="+mn-cs"/>
              </a:rPr>
              <a:t>I love helping people &amp; companies to adopt and deploy cloud technologies</a:t>
            </a:r>
          </a:p>
          <a:p>
            <a:pPr>
              <a:defRPr/>
            </a:pPr>
            <a:r>
              <a:rPr lang="en-US" sz="1200">
                <a:solidFill>
                  <a:srgbClr val="FFFFFF"/>
                </a:solidFill>
                <a:latin typeface="Helvetica Neue"/>
                <a:ea typeface="+mn-lt"/>
                <a:cs typeface="+mn-lt"/>
              </a:rPr>
              <a:t>Live</a:t>
            </a:r>
            <a:r>
              <a:rPr lang="en-US" sz="1200">
                <a:solidFill>
                  <a:srgbClr val="FFFFFF"/>
                </a:solidFill>
                <a:latin typeface="Helvetica Neue"/>
                <a:cs typeface="Calibri"/>
              </a:rPr>
              <a:t> long</a:t>
            </a:r>
            <a:r>
              <a:rPr lang="en-US" sz="1200">
                <a:solidFill>
                  <a:srgbClr val="FFFFFF"/>
                </a:solidFill>
                <a:latin typeface="Helvetica Neue"/>
              </a:rPr>
              <a:t> &amp; learn!</a:t>
            </a:r>
            <a:endParaRPr lang="en-US">
              <a:solidFill>
                <a:srgbClr val="FFFFFF"/>
              </a:solidFill>
              <a:ea typeface="+mn-ea"/>
              <a:cs typeface="+mn-cs"/>
            </a:endParaRPr>
          </a:p>
        </p:txBody>
      </p:sp>
      <p:pic>
        <p:nvPicPr>
          <p:cNvPr id="5" name="Picture 4" descr="A person wearing glasses posing for the camera&#10;&#10;Description automatically generated">
            <a:extLst>
              <a:ext uri="{FF2B5EF4-FFF2-40B4-BE49-F238E27FC236}">
                <a16:creationId xmlns:a16="http://schemas.microsoft.com/office/drawing/2014/main" id="{84FF28A1-B72F-4665-8112-4190D24B1636}"/>
              </a:ext>
            </a:extLst>
          </p:cNvPr>
          <p:cNvPicPr>
            <a:picLocks noChangeAspect="1"/>
          </p:cNvPicPr>
          <p:nvPr/>
        </p:nvPicPr>
        <p:blipFill rotWithShape="1">
          <a:blip r:embed="rId9"/>
          <a:srcRect l="4981" t="4226" r="10603" b="42296"/>
          <a:stretch/>
        </p:blipFill>
        <p:spPr>
          <a:xfrm>
            <a:off x="714596" y="1317357"/>
            <a:ext cx="2151152" cy="2043719"/>
          </a:xfrm>
          <a:prstGeom prst="flowChartConnector">
            <a:avLst/>
          </a:prstGeom>
        </p:spPr>
      </p:pic>
      <p:pic>
        <p:nvPicPr>
          <p:cNvPr id="9" name="Picture 8" descr="A blue and white sign&#10;&#10;Description automatically generated">
            <a:extLst>
              <a:ext uri="{FF2B5EF4-FFF2-40B4-BE49-F238E27FC236}">
                <a16:creationId xmlns:a16="http://schemas.microsoft.com/office/drawing/2014/main" id="{94952CE7-B558-4537-9E4D-DE4AEE99BC8A}"/>
              </a:ext>
            </a:extLst>
          </p:cNvPr>
          <p:cNvPicPr>
            <a:picLocks noChangeAspect="1"/>
          </p:cNvPicPr>
          <p:nvPr/>
        </p:nvPicPr>
        <p:blipFill>
          <a:blip r:embed="rId10"/>
          <a:stretch>
            <a:fillRect/>
          </a:stretch>
        </p:blipFill>
        <p:spPr>
          <a:xfrm>
            <a:off x="7785186" y="4867824"/>
            <a:ext cx="1142544" cy="1142544"/>
          </a:xfrm>
          <a:prstGeom prst="rect">
            <a:avLst/>
          </a:prstGeom>
        </p:spPr>
      </p:pic>
      <p:pic>
        <p:nvPicPr>
          <p:cNvPr id="10" name="Picture 9" descr="A blue and white sign&#10;&#10;Description automatically generated">
            <a:extLst>
              <a:ext uri="{FF2B5EF4-FFF2-40B4-BE49-F238E27FC236}">
                <a16:creationId xmlns:a16="http://schemas.microsoft.com/office/drawing/2014/main" id="{625BCE50-E421-4583-BE17-369A40A6A032}"/>
              </a:ext>
            </a:extLst>
          </p:cNvPr>
          <p:cNvPicPr>
            <a:picLocks noChangeAspect="1"/>
          </p:cNvPicPr>
          <p:nvPr/>
        </p:nvPicPr>
        <p:blipFill>
          <a:blip r:embed="rId11"/>
          <a:stretch>
            <a:fillRect/>
          </a:stretch>
        </p:blipFill>
        <p:spPr>
          <a:xfrm>
            <a:off x="3198462" y="4867824"/>
            <a:ext cx="1142544" cy="1142544"/>
          </a:xfrm>
          <a:prstGeom prst="rect">
            <a:avLst/>
          </a:prstGeom>
        </p:spPr>
      </p:pic>
      <p:pic>
        <p:nvPicPr>
          <p:cNvPr id="12" name="Picture 11" descr="A close up of a sign&#10;&#10;Description automatically generated">
            <a:extLst>
              <a:ext uri="{FF2B5EF4-FFF2-40B4-BE49-F238E27FC236}">
                <a16:creationId xmlns:a16="http://schemas.microsoft.com/office/drawing/2014/main" id="{B14126CB-65FD-4615-8B08-B05660AAC4F6}"/>
              </a:ext>
            </a:extLst>
          </p:cNvPr>
          <p:cNvPicPr>
            <a:picLocks noChangeAspect="1"/>
          </p:cNvPicPr>
          <p:nvPr/>
        </p:nvPicPr>
        <p:blipFill>
          <a:blip r:embed="rId12"/>
          <a:stretch>
            <a:fillRect/>
          </a:stretch>
        </p:blipFill>
        <p:spPr>
          <a:xfrm>
            <a:off x="4373625" y="4865878"/>
            <a:ext cx="1142544" cy="1142544"/>
          </a:xfrm>
          <a:prstGeom prst="rect">
            <a:avLst/>
          </a:prstGeom>
        </p:spPr>
      </p:pic>
      <p:pic>
        <p:nvPicPr>
          <p:cNvPr id="13" name="Picture 12" descr="A blue and white sign&#10;&#10;Description automatically generated">
            <a:extLst>
              <a:ext uri="{FF2B5EF4-FFF2-40B4-BE49-F238E27FC236}">
                <a16:creationId xmlns:a16="http://schemas.microsoft.com/office/drawing/2014/main" id="{8C50DA94-C249-4987-82E2-42374BF828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62996" y="4867824"/>
            <a:ext cx="1142544" cy="1142544"/>
          </a:xfrm>
          <a:prstGeom prst="rect">
            <a:avLst/>
          </a:prstGeom>
        </p:spPr>
      </p:pic>
      <p:pic>
        <p:nvPicPr>
          <p:cNvPr id="14" name="Picture 13" descr="A blue and white sign&#10;&#10;Description automatically generated">
            <a:extLst>
              <a:ext uri="{FF2B5EF4-FFF2-40B4-BE49-F238E27FC236}">
                <a16:creationId xmlns:a16="http://schemas.microsoft.com/office/drawing/2014/main" id="{C930A55D-C202-4467-89F2-C14B81594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2141" y="4859790"/>
            <a:ext cx="1142544" cy="1142544"/>
          </a:xfrm>
          <a:prstGeom prst="rect">
            <a:avLst/>
          </a:prstGeom>
        </p:spPr>
      </p:pic>
      <p:pic>
        <p:nvPicPr>
          <p:cNvPr id="1026" name="Picture 2">
            <a:extLst>
              <a:ext uri="{FF2B5EF4-FFF2-40B4-BE49-F238E27FC236}">
                <a16:creationId xmlns:a16="http://schemas.microsoft.com/office/drawing/2014/main" id="{FB46FB03-D259-42D8-A006-668B75A699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1532" y="5186819"/>
            <a:ext cx="2517280" cy="8390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9D49C0-047E-4AC1-AF53-9023B6D532B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9882" y="3045273"/>
            <a:ext cx="379560" cy="3795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4420A58-ADD4-41F7-AA9D-007232B20AA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67120" y="3618395"/>
            <a:ext cx="314515" cy="31451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5D2F83-8FB0-4B5E-BEBE-4F998799C4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49382" y="3049533"/>
            <a:ext cx="480601" cy="4806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4B7332D-6E55-4BEA-9D6E-564B6DA615E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6235" y="2711151"/>
            <a:ext cx="379560" cy="3795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B5A4128-BF80-4D43-B6A8-828B440DAB6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89230" y="3862109"/>
            <a:ext cx="440753" cy="342318"/>
          </a:xfrm>
          <a:prstGeom prst="rect">
            <a:avLst/>
          </a:prstGeom>
          <a:solidFill>
            <a:schemeClr val="bg1"/>
          </a:solidFill>
        </p:spPr>
      </p:pic>
      <p:pic>
        <p:nvPicPr>
          <p:cNvPr id="7170" name="Picture 2">
            <a:extLst>
              <a:ext uri="{FF2B5EF4-FFF2-40B4-BE49-F238E27FC236}">
                <a16:creationId xmlns:a16="http://schemas.microsoft.com/office/drawing/2014/main" id="{5A157987-82B2-4C15-B6D3-C237E7A01B2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59230" y="4495558"/>
            <a:ext cx="689858" cy="480601"/>
          </a:xfrm>
          <a:prstGeom prst="rect">
            <a:avLst/>
          </a:prstGeom>
          <a:solidFill>
            <a:schemeClr val="bg1"/>
          </a:solidFill>
        </p:spPr>
      </p:pic>
      <p:pic>
        <p:nvPicPr>
          <p:cNvPr id="8194" name="Picture 2">
            <a:extLst>
              <a:ext uri="{FF2B5EF4-FFF2-40B4-BE49-F238E27FC236}">
                <a16:creationId xmlns:a16="http://schemas.microsoft.com/office/drawing/2014/main" id="{FC2011A7-22F5-4C90-9758-DB36A764622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11632" y="5047627"/>
            <a:ext cx="1367810" cy="898195"/>
          </a:xfrm>
          <a:prstGeom prst="rect">
            <a:avLst/>
          </a:prstGeom>
          <a:solidFill>
            <a:schemeClr val="bg1"/>
          </a:solidFill>
        </p:spPr>
      </p:pic>
      <p:pic>
        <p:nvPicPr>
          <p:cNvPr id="15" name="Picture 14" descr="A picture containing text&#10;&#10;Description automatically generated">
            <a:extLst>
              <a:ext uri="{FF2B5EF4-FFF2-40B4-BE49-F238E27FC236}">
                <a16:creationId xmlns:a16="http://schemas.microsoft.com/office/drawing/2014/main" id="{B4CF9AAF-E16C-4E1C-ADD7-2C1C5B97914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76552" y="2650443"/>
            <a:ext cx="800410" cy="789660"/>
          </a:xfrm>
          <a:prstGeom prst="rect">
            <a:avLst/>
          </a:prstGeom>
        </p:spPr>
      </p:pic>
      <p:sp>
        <p:nvSpPr>
          <p:cNvPr id="6" name="TextBox 5">
            <a:extLst>
              <a:ext uri="{FF2B5EF4-FFF2-40B4-BE49-F238E27FC236}">
                <a16:creationId xmlns:a16="http://schemas.microsoft.com/office/drawing/2014/main" id="{65DDD5FE-3299-43E7-B94F-42746A66CBA3}"/>
              </a:ext>
            </a:extLst>
          </p:cNvPr>
          <p:cNvSpPr txBox="1"/>
          <p:nvPr/>
        </p:nvSpPr>
        <p:spPr>
          <a:xfrm>
            <a:off x="9348528" y="6010368"/>
            <a:ext cx="894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rPr>
              <a:t>Since 2002</a:t>
            </a:r>
          </a:p>
        </p:txBody>
      </p:sp>
      <p:pic>
        <p:nvPicPr>
          <p:cNvPr id="16" name="Picture 15">
            <a:extLst>
              <a:ext uri="{FF2B5EF4-FFF2-40B4-BE49-F238E27FC236}">
                <a16:creationId xmlns:a16="http://schemas.microsoft.com/office/drawing/2014/main" id="{36853325-192A-4B48-A112-3B2CFFFA360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437531" y="3607005"/>
            <a:ext cx="1859717" cy="386100"/>
          </a:xfrm>
          <a:prstGeom prst="rect">
            <a:avLst/>
          </a:prstGeom>
        </p:spPr>
      </p:pic>
    </p:spTree>
    <p:extLst>
      <p:ext uri="{BB962C8B-B14F-4D97-AF65-F5344CB8AC3E}">
        <p14:creationId xmlns:p14="http://schemas.microsoft.com/office/powerpoint/2010/main" val="1707548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354989" y="157609"/>
            <a:ext cx="11221126" cy="594105"/>
          </a:xfrm>
        </p:spPr>
        <p:txBody>
          <a:bodyPr>
            <a:noAutofit/>
          </a:bodyPr>
          <a:lstStyle/>
          <a:p>
            <a:r>
              <a:rPr lang="en-US" sz="2400" cap="all" spc="750">
                <a:solidFill>
                  <a:schemeClr val="bg1"/>
                </a:solidFill>
                <a:latin typeface="Helvetica Neue"/>
              </a:rPr>
              <a:t>Azure infrastructure as a service (IaaS)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0" name="Title 1">
            <a:extLst>
              <a:ext uri="{FF2B5EF4-FFF2-40B4-BE49-F238E27FC236}">
                <a16:creationId xmlns:a16="http://schemas.microsoft.com/office/drawing/2014/main" id="{2B0DB721-0BD0-419E-A856-DAFBC9BD2D16}"/>
              </a:ext>
            </a:extLst>
          </p:cNvPr>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a:t>Virtual Machines</a:t>
            </a:r>
          </a:p>
        </p:txBody>
      </p:sp>
      <p:sp>
        <p:nvSpPr>
          <p:cNvPr id="11" name="Content Placeholder 2">
            <a:extLst>
              <a:ext uri="{FF2B5EF4-FFF2-40B4-BE49-F238E27FC236}">
                <a16:creationId xmlns:a16="http://schemas.microsoft.com/office/drawing/2014/main" id="{4D7DEEFF-95A4-49B3-97F1-7E72862345DA}"/>
              </a:ext>
            </a:extLst>
          </p:cNvPr>
          <p:cNvSpPr txBox="1">
            <a:spLocks/>
          </p:cNvSpPr>
          <p:nvPr/>
        </p:nvSpPr>
        <p:spPr>
          <a:xfrm>
            <a:off x="4877594" y="3263053"/>
            <a:ext cx="6603204" cy="3046988"/>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0375" indent="-457200">
              <a:buFont typeface="Wingdings" pitchFamily="2" charset="2"/>
              <a:buChar char="ß"/>
            </a:pPr>
            <a:r>
              <a:rPr lang="en-US" sz="2800">
                <a:solidFill>
                  <a:schemeClr val="bg1">
                    <a:alpha val="99000"/>
                  </a:schemeClr>
                </a:solidFill>
              </a:rPr>
              <a:t>Windows Server and Linux Virtual Machines</a:t>
            </a:r>
          </a:p>
          <a:p>
            <a:pPr marL="460375" indent="-457200">
              <a:buFont typeface="Wingdings" pitchFamily="2" charset="2"/>
              <a:buChar char="ß"/>
            </a:pPr>
            <a:r>
              <a:rPr lang="en-US" sz="2800">
                <a:solidFill>
                  <a:schemeClr val="bg1">
                    <a:alpha val="99000"/>
                  </a:schemeClr>
                </a:solidFill>
              </a:rPr>
              <a:t>Choose from Microsoft images or images provided by partners and the community</a:t>
            </a:r>
          </a:p>
          <a:p>
            <a:pPr marL="460375" indent="-457200">
              <a:buFont typeface="Wingdings" pitchFamily="2" charset="2"/>
              <a:buChar char="ß"/>
            </a:pPr>
            <a:r>
              <a:rPr lang="en-US" sz="2800">
                <a:solidFill>
                  <a:schemeClr val="bg1">
                    <a:alpha val="99000"/>
                  </a:schemeClr>
                </a:solidFill>
              </a:rPr>
              <a:t>Enhance security and compliance</a:t>
            </a:r>
          </a:p>
          <a:p>
            <a:pPr marL="460375" indent="-457200">
              <a:buFont typeface="Wingdings" pitchFamily="2" charset="2"/>
              <a:buChar char="ß"/>
            </a:pPr>
            <a:r>
              <a:rPr lang="en-US" sz="2800">
                <a:solidFill>
                  <a:schemeClr val="bg1">
                    <a:alpha val="99000"/>
                  </a:schemeClr>
                </a:solidFill>
              </a:rPr>
              <a:t>Scale to what you need</a:t>
            </a:r>
          </a:p>
          <a:p>
            <a:pPr marL="460375" indent="-457200">
              <a:buFont typeface="Wingdings" pitchFamily="2" charset="2"/>
              <a:buChar char="ß"/>
            </a:pPr>
            <a:r>
              <a:rPr lang="en-US" sz="2800">
                <a:solidFill>
                  <a:schemeClr val="bg1">
                    <a:alpha val="99000"/>
                  </a:schemeClr>
                </a:solidFill>
              </a:rPr>
              <a:t>Pay only for what you use</a:t>
            </a:r>
          </a:p>
        </p:txBody>
      </p:sp>
      <p:pic>
        <p:nvPicPr>
          <p:cNvPr id="6" name="Graphic 5">
            <a:extLst>
              <a:ext uri="{FF2B5EF4-FFF2-40B4-BE49-F238E27FC236}">
                <a16:creationId xmlns:a16="http://schemas.microsoft.com/office/drawing/2014/main" id="{8B25A068-EFCA-4A4B-BD09-273FD2582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9126" y="2395057"/>
            <a:ext cx="2555599" cy="2555599"/>
          </a:xfrm>
          <a:prstGeom prst="rect">
            <a:avLst/>
          </a:prstGeom>
        </p:spPr>
      </p:pic>
    </p:spTree>
    <p:extLst>
      <p:ext uri="{BB962C8B-B14F-4D97-AF65-F5344CB8AC3E}">
        <p14:creationId xmlns:p14="http://schemas.microsoft.com/office/powerpoint/2010/main" val="344548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50"/>
                                        <p:tgtEl>
                                          <p:spTgt spid="11">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25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354989" y="157609"/>
            <a:ext cx="11221126" cy="594105"/>
          </a:xfrm>
        </p:spPr>
        <p:txBody>
          <a:bodyPr>
            <a:noAutofit/>
          </a:bodyPr>
          <a:lstStyle/>
          <a:p>
            <a:r>
              <a:rPr lang="en-US" sz="2400" cap="all" spc="750">
                <a:solidFill>
                  <a:schemeClr val="bg1"/>
                </a:solidFill>
                <a:latin typeface="Helvetica Neue"/>
              </a:rPr>
              <a:t>Azure infrastructure as a service (IaaS)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itle 1">
            <a:extLst>
              <a:ext uri="{FF2B5EF4-FFF2-40B4-BE49-F238E27FC236}">
                <a16:creationId xmlns:a16="http://schemas.microsoft.com/office/drawing/2014/main" id="{5485D685-EA1F-49A2-A96E-5B332B7DCEDD}"/>
              </a:ext>
            </a:extLst>
          </p:cNvPr>
          <p:cNvSpPr txBox="1">
            <a:spLocks/>
          </p:cNvSpPr>
          <p:nvPr/>
        </p:nvSpPr>
        <p:spPr>
          <a:xfrm>
            <a:off x="4430109" y="2281272"/>
            <a:ext cx="7205455" cy="747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89025" algn="l"/>
              </a:tabLst>
            </a:pPr>
            <a:r>
              <a:rPr lang="en-US">
                <a:solidFill>
                  <a:schemeClr val="bg1"/>
                </a:solidFill>
              </a:rPr>
              <a:t>Storage</a:t>
            </a:r>
          </a:p>
        </p:txBody>
      </p:sp>
      <p:sp>
        <p:nvSpPr>
          <p:cNvPr id="6" name="Content Placeholder 2">
            <a:extLst>
              <a:ext uri="{FF2B5EF4-FFF2-40B4-BE49-F238E27FC236}">
                <a16:creationId xmlns:a16="http://schemas.microsoft.com/office/drawing/2014/main" id="{DE2DC11A-BB9D-44DD-AE39-57679C9BEF3F}"/>
              </a:ext>
            </a:extLst>
          </p:cNvPr>
          <p:cNvSpPr txBox="1">
            <a:spLocks/>
          </p:cNvSpPr>
          <p:nvPr/>
        </p:nvSpPr>
        <p:spPr>
          <a:xfrm>
            <a:off x="4430109" y="3197088"/>
            <a:ext cx="7217605" cy="2108269"/>
          </a:xfrm>
          <a:prstGeom prst="rect">
            <a:avLst/>
          </a:prstGeom>
        </p:spPr>
        <p:txBody>
          <a:bodyPr vert="horz" lIns="91440" tIns="45720" rIns="91440" bIns="45720" rtlCol="0" anchor="ctr">
            <a:normAutofit fontScale="925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0375" indent="-457200">
              <a:spcAft>
                <a:spcPts val="1000"/>
              </a:spcAft>
              <a:buFont typeface="Wingdings" panose="05000000000000000000" pitchFamily="2" charset="2"/>
              <a:buChar char="ß"/>
            </a:pPr>
            <a:r>
              <a:rPr lang="en-US" sz="2800">
                <a:solidFill>
                  <a:schemeClr val="bg1">
                    <a:alpha val="99000"/>
                  </a:schemeClr>
                </a:solidFill>
              </a:rPr>
              <a:t>Highly scalable, durable, available storage system</a:t>
            </a:r>
          </a:p>
          <a:p>
            <a:pPr marL="460375" indent="-457200">
              <a:spcAft>
                <a:spcPts val="1000"/>
              </a:spcAft>
              <a:buFont typeface="Wingdings" panose="05000000000000000000" pitchFamily="2" charset="2"/>
              <a:buChar char="ß"/>
            </a:pPr>
            <a:r>
              <a:rPr lang="en-US" sz="2800">
                <a:solidFill>
                  <a:schemeClr val="bg1">
                    <a:alpha val="99000"/>
                  </a:schemeClr>
                </a:solidFill>
              </a:rPr>
              <a:t>Blobs can be exposed over http (JSON + CORS)</a:t>
            </a:r>
          </a:p>
          <a:p>
            <a:pPr marL="460375" indent="-457200">
              <a:spcAft>
                <a:spcPts val="1000"/>
              </a:spcAft>
              <a:buFont typeface="Wingdings" panose="05000000000000000000" pitchFamily="2" charset="2"/>
              <a:buChar char="ß"/>
              <a:tabLst>
                <a:tab pos="1828800" algn="l"/>
              </a:tabLst>
            </a:pPr>
            <a:r>
              <a:rPr lang="en-US" sz="2800">
                <a:solidFill>
                  <a:schemeClr val="bg1">
                    <a:alpha val="99000"/>
                  </a:schemeClr>
                </a:solidFill>
              </a:rPr>
              <a:t>Optionally enable client apps short term access</a:t>
            </a:r>
          </a:p>
          <a:p>
            <a:pPr marL="460375" indent="-457200">
              <a:spcAft>
                <a:spcPts val="1000"/>
              </a:spcAft>
              <a:buFont typeface="Wingdings" panose="05000000000000000000" pitchFamily="2" charset="2"/>
              <a:buChar char="ß"/>
              <a:tabLst>
                <a:tab pos="1828800" algn="l"/>
              </a:tabLst>
            </a:pPr>
            <a:r>
              <a:rPr lang="en-US" sz="2800">
                <a:solidFill>
                  <a:schemeClr val="bg1">
                    <a:alpha val="99000"/>
                  </a:schemeClr>
                </a:solidFill>
              </a:rPr>
              <a:t>Import / Export Service with Physical Drives</a:t>
            </a:r>
          </a:p>
        </p:txBody>
      </p:sp>
      <p:pic>
        <p:nvPicPr>
          <p:cNvPr id="16" name="Graphic 15">
            <a:extLst>
              <a:ext uri="{FF2B5EF4-FFF2-40B4-BE49-F238E27FC236}">
                <a16:creationId xmlns:a16="http://schemas.microsoft.com/office/drawing/2014/main" id="{EF3CC20F-D438-46EB-9AAC-550085586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461" y="2321420"/>
            <a:ext cx="2937013" cy="2937013"/>
          </a:xfrm>
          <a:prstGeom prst="rect">
            <a:avLst/>
          </a:prstGeom>
        </p:spPr>
      </p:pic>
    </p:spTree>
    <p:extLst>
      <p:ext uri="{BB962C8B-B14F-4D97-AF65-F5344CB8AC3E}">
        <p14:creationId xmlns:p14="http://schemas.microsoft.com/office/powerpoint/2010/main" val="19740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354989" y="157609"/>
            <a:ext cx="11221126" cy="594105"/>
          </a:xfrm>
        </p:spPr>
        <p:txBody>
          <a:bodyPr>
            <a:noAutofit/>
          </a:bodyPr>
          <a:lstStyle/>
          <a:p>
            <a:r>
              <a:rPr lang="en-US" sz="2400" cap="all" spc="750">
                <a:solidFill>
                  <a:schemeClr val="bg1"/>
                </a:solidFill>
                <a:latin typeface="Helvetica Neue"/>
              </a:rPr>
              <a:t>Azure infrastructure as a service (IaaS)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9" name="Title 1">
            <a:extLst>
              <a:ext uri="{FF2B5EF4-FFF2-40B4-BE49-F238E27FC236}">
                <a16:creationId xmlns:a16="http://schemas.microsoft.com/office/drawing/2014/main" id="{EDE5A2CE-607E-4FCF-9203-F6D68ADD1D4C}"/>
              </a:ext>
            </a:extLst>
          </p:cNvPr>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a:t>Virtual Network</a:t>
            </a:r>
          </a:p>
        </p:txBody>
      </p:sp>
      <p:sp>
        <p:nvSpPr>
          <p:cNvPr id="12" name="Content Placeholder 2">
            <a:extLst>
              <a:ext uri="{FF2B5EF4-FFF2-40B4-BE49-F238E27FC236}">
                <a16:creationId xmlns:a16="http://schemas.microsoft.com/office/drawing/2014/main" id="{19FAB381-C0CB-4A6B-B264-DF33E8804D71}"/>
              </a:ext>
            </a:extLst>
          </p:cNvPr>
          <p:cNvSpPr txBox="1">
            <a:spLocks/>
          </p:cNvSpPr>
          <p:nvPr/>
        </p:nvSpPr>
        <p:spPr>
          <a:xfrm>
            <a:off x="4877594" y="3263053"/>
            <a:ext cx="6603204" cy="1523494"/>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0375" indent="-457200">
              <a:buFont typeface="Wingdings" pitchFamily="2" charset="2"/>
              <a:buChar char="ß"/>
            </a:pPr>
            <a:r>
              <a:rPr lang="en-US" sz="2800">
                <a:solidFill>
                  <a:schemeClr val="bg1">
                    <a:alpha val="99000"/>
                  </a:schemeClr>
                </a:solidFill>
              </a:rPr>
              <a:t>Enhance security and isolation</a:t>
            </a:r>
          </a:p>
          <a:p>
            <a:pPr marL="460375" indent="-457200">
              <a:buFont typeface="Wingdings" pitchFamily="2" charset="2"/>
              <a:buChar char="ß"/>
            </a:pPr>
            <a:r>
              <a:rPr lang="en-US" sz="2800">
                <a:solidFill>
                  <a:schemeClr val="bg1">
                    <a:alpha val="99000"/>
                  </a:schemeClr>
                </a:solidFill>
              </a:rPr>
              <a:t>Build sophisticated network topologies</a:t>
            </a:r>
          </a:p>
          <a:p>
            <a:pPr marL="460375" indent="-457200">
              <a:buFont typeface="Wingdings" pitchFamily="2" charset="2"/>
              <a:buChar char="ß"/>
            </a:pPr>
            <a:r>
              <a:rPr lang="en-US" sz="2800">
                <a:solidFill>
                  <a:schemeClr val="bg1">
                    <a:alpha val="99000"/>
                  </a:schemeClr>
                </a:solidFill>
              </a:rPr>
              <a:t>Extend your datacenter into the cloud</a:t>
            </a:r>
          </a:p>
        </p:txBody>
      </p:sp>
      <p:pic>
        <p:nvPicPr>
          <p:cNvPr id="13" name="Picture 12" descr="A close up of a sign&#10;&#10;Description automatically generated">
            <a:extLst>
              <a:ext uri="{FF2B5EF4-FFF2-40B4-BE49-F238E27FC236}">
                <a16:creationId xmlns:a16="http://schemas.microsoft.com/office/drawing/2014/main" id="{D7C40D1D-BE68-4EFC-AE04-F16E335DC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613" y="2689088"/>
            <a:ext cx="3173989" cy="1666344"/>
          </a:xfrm>
          <a:prstGeom prst="rect">
            <a:avLst/>
          </a:prstGeom>
          <a:noFill/>
        </p:spPr>
      </p:pic>
    </p:spTree>
    <p:extLst>
      <p:ext uri="{BB962C8B-B14F-4D97-AF65-F5344CB8AC3E}">
        <p14:creationId xmlns:p14="http://schemas.microsoft.com/office/powerpoint/2010/main" val="13864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250"/>
                                        <p:tgtEl>
                                          <p:spTgt spid="12">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fade">
                                      <p:cBhvr>
                                        <p:cTn id="13" dur="25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88" name="Title 1">
            <a:extLst>
              <a:ext uri="{FF2B5EF4-FFF2-40B4-BE49-F238E27FC236}">
                <a16:creationId xmlns:a16="http://schemas.microsoft.com/office/drawing/2014/main" id="{ECA6F13A-45AE-48EB-A559-2DEF6F0EBEA2}"/>
              </a:ext>
            </a:extLst>
          </p:cNvPr>
          <p:cNvSpPr txBox="1">
            <a:spLocks/>
          </p:cNvSpPr>
          <p:nvPr/>
        </p:nvSpPr>
        <p:spPr>
          <a:xfrm>
            <a:off x="425047" y="10094"/>
            <a:ext cx="11149013" cy="747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Load Balancing and High Availability</a:t>
            </a:r>
          </a:p>
        </p:txBody>
      </p:sp>
      <p:sp>
        <p:nvSpPr>
          <p:cNvPr id="189" name="Rounded Rectangle 20">
            <a:extLst>
              <a:ext uri="{FF2B5EF4-FFF2-40B4-BE49-F238E27FC236}">
                <a16:creationId xmlns:a16="http://schemas.microsoft.com/office/drawing/2014/main" id="{D74AC836-111A-41DC-8E12-EE3BB88331EA}"/>
              </a:ext>
            </a:extLst>
          </p:cNvPr>
          <p:cNvSpPr/>
          <p:nvPr/>
        </p:nvSpPr>
        <p:spPr bwMode="auto">
          <a:xfrm>
            <a:off x="469773" y="3077720"/>
            <a:ext cx="3793277" cy="3379190"/>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1800">
              <a:solidFill>
                <a:schemeClr val="bg1"/>
              </a:solidFill>
            </a:endParaRPr>
          </a:p>
        </p:txBody>
      </p:sp>
      <p:grpSp>
        <p:nvGrpSpPr>
          <p:cNvPr id="190" name="Group 189">
            <a:extLst>
              <a:ext uri="{FF2B5EF4-FFF2-40B4-BE49-F238E27FC236}">
                <a16:creationId xmlns:a16="http://schemas.microsoft.com/office/drawing/2014/main" id="{78896CDB-9061-4D24-9F38-73B117178C01}"/>
              </a:ext>
            </a:extLst>
          </p:cNvPr>
          <p:cNvGrpSpPr/>
          <p:nvPr/>
        </p:nvGrpSpPr>
        <p:grpSpPr>
          <a:xfrm>
            <a:off x="681274" y="3296473"/>
            <a:ext cx="1083563" cy="2949306"/>
            <a:chOff x="3857138" y="-151910"/>
            <a:chExt cx="1671976" cy="2950074"/>
          </a:xfrm>
        </p:grpSpPr>
        <p:pic>
          <p:nvPicPr>
            <p:cNvPr id="191" name="Picture 190">
              <a:extLst>
                <a:ext uri="{FF2B5EF4-FFF2-40B4-BE49-F238E27FC236}">
                  <a16:creationId xmlns:a16="http://schemas.microsoft.com/office/drawing/2014/main" id="{568E2E70-2418-4389-8E96-156CB64CDF2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92" name="Rectangle 191">
              <a:extLst>
                <a:ext uri="{FF2B5EF4-FFF2-40B4-BE49-F238E27FC236}">
                  <a16:creationId xmlns:a16="http://schemas.microsoft.com/office/drawing/2014/main" id="{51DB1C30-3483-491C-881B-A0553484C08B}"/>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193" name="Picture 192">
              <a:extLst>
                <a:ext uri="{FF2B5EF4-FFF2-40B4-BE49-F238E27FC236}">
                  <a16:creationId xmlns:a16="http://schemas.microsoft.com/office/drawing/2014/main" id="{F97CA085-266D-4609-A219-3F548393F01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pic>
        <p:nvPicPr>
          <p:cNvPr id="194" name="Picture 193">
            <a:extLst>
              <a:ext uri="{FF2B5EF4-FFF2-40B4-BE49-F238E27FC236}">
                <a16:creationId xmlns:a16="http://schemas.microsoft.com/office/drawing/2014/main" id="{7280AB9C-5A0D-429A-85A8-49C9B3AF8A8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948607" y="3296474"/>
            <a:ext cx="971626" cy="303741"/>
          </a:xfrm>
          <a:prstGeom prst="rect">
            <a:avLst/>
          </a:prstGeom>
        </p:spPr>
      </p:pic>
      <p:sp>
        <p:nvSpPr>
          <p:cNvPr id="195" name="Rectangle 194">
            <a:extLst>
              <a:ext uri="{FF2B5EF4-FFF2-40B4-BE49-F238E27FC236}">
                <a16:creationId xmlns:a16="http://schemas.microsoft.com/office/drawing/2014/main" id="{01A07B03-AB71-4BBE-BF99-FE901A29CB91}"/>
              </a:ext>
            </a:extLst>
          </p:cNvPr>
          <p:cNvSpPr/>
          <p:nvPr/>
        </p:nvSpPr>
        <p:spPr bwMode="auto">
          <a:xfrm>
            <a:off x="1948606" y="3600216"/>
            <a:ext cx="971626" cy="2540817"/>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196" name="Picture 195">
            <a:extLst>
              <a:ext uri="{FF2B5EF4-FFF2-40B4-BE49-F238E27FC236}">
                <a16:creationId xmlns:a16="http://schemas.microsoft.com/office/drawing/2014/main" id="{B97540C3-7FB9-40BB-9EE9-255831D4B1E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948607" y="6138968"/>
            <a:ext cx="971626" cy="106812"/>
          </a:xfrm>
          <a:prstGeom prst="rect">
            <a:avLst/>
          </a:prstGeom>
        </p:spPr>
      </p:pic>
      <p:pic>
        <p:nvPicPr>
          <p:cNvPr id="197" name="Picture 196">
            <a:extLst>
              <a:ext uri="{FF2B5EF4-FFF2-40B4-BE49-F238E27FC236}">
                <a16:creationId xmlns:a16="http://schemas.microsoft.com/office/drawing/2014/main" id="{1ED2545A-E57D-4B05-9749-558C2174C5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0043" y="3779692"/>
            <a:ext cx="707000" cy="639528"/>
          </a:xfrm>
          <a:prstGeom prst="rect">
            <a:avLst/>
          </a:prstGeom>
        </p:spPr>
      </p:pic>
      <p:pic>
        <p:nvPicPr>
          <p:cNvPr id="198" name="Picture 197">
            <a:extLst>
              <a:ext uri="{FF2B5EF4-FFF2-40B4-BE49-F238E27FC236}">
                <a16:creationId xmlns:a16="http://schemas.microsoft.com/office/drawing/2014/main" id="{87B705F3-790A-49B2-9983-620A34FD9C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0917" y="4529763"/>
            <a:ext cx="707000" cy="639528"/>
          </a:xfrm>
          <a:prstGeom prst="rect">
            <a:avLst/>
          </a:prstGeom>
        </p:spPr>
      </p:pic>
      <p:grpSp>
        <p:nvGrpSpPr>
          <p:cNvPr id="199" name="Group 198">
            <a:extLst>
              <a:ext uri="{FF2B5EF4-FFF2-40B4-BE49-F238E27FC236}">
                <a16:creationId xmlns:a16="http://schemas.microsoft.com/office/drawing/2014/main" id="{3F7B3AB2-011B-49F1-81E1-B57B3174A068}"/>
              </a:ext>
            </a:extLst>
          </p:cNvPr>
          <p:cNvGrpSpPr/>
          <p:nvPr/>
        </p:nvGrpSpPr>
        <p:grpSpPr>
          <a:xfrm>
            <a:off x="3072591" y="3278438"/>
            <a:ext cx="971627" cy="2949306"/>
            <a:chOff x="3857138" y="-151910"/>
            <a:chExt cx="1671976" cy="2950074"/>
          </a:xfrm>
        </p:grpSpPr>
        <p:pic>
          <p:nvPicPr>
            <p:cNvPr id="200" name="Picture 199">
              <a:extLst>
                <a:ext uri="{FF2B5EF4-FFF2-40B4-BE49-F238E27FC236}">
                  <a16:creationId xmlns:a16="http://schemas.microsoft.com/office/drawing/2014/main" id="{3A31602F-F206-4E6F-B07F-977BEE3BC6D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01" name="Rectangle 200">
              <a:extLst>
                <a:ext uri="{FF2B5EF4-FFF2-40B4-BE49-F238E27FC236}">
                  <a16:creationId xmlns:a16="http://schemas.microsoft.com/office/drawing/2014/main" id="{84F2E45A-1B32-41E5-A7E1-5F7D16FC45F1}"/>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202" name="Picture 201">
              <a:extLst>
                <a:ext uri="{FF2B5EF4-FFF2-40B4-BE49-F238E27FC236}">
                  <a16:creationId xmlns:a16="http://schemas.microsoft.com/office/drawing/2014/main" id="{CC6A84EC-1CC3-453D-A89D-035E96EAA7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pic>
        <p:nvPicPr>
          <p:cNvPr id="203" name="Picture 6">
            <a:extLst>
              <a:ext uri="{FF2B5EF4-FFF2-40B4-BE49-F238E27FC236}">
                <a16:creationId xmlns:a16="http://schemas.microsoft.com/office/drawing/2014/main" id="{E3C18A77-22B5-49D4-BC4A-108CC4AF272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9474574" y="1194747"/>
            <a:ext cx="1240655" cy="79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 name="Group 203">
            <a:extLst>
              <a:ext uri="{FF2B5EF4-FFF2-40B4-BE49-F238E27FC236}">
                <a16:creationId xmlns:a16="http://schemas.microsoft.com/office/drawing/2014/main" id="{D86DE128-70EC-4E94-9AFC-453F38ACC819}"/>
              </a:ext>
            </a:extLst>
          </p:cNvPr>
          <p:cNvGrpSpPr/>
          <p:nvPr/>
        </p:nvGrpSpPr>
        <p:grpSpPr bwMode="black">
          <a:xfrm>
            <a:off x="7204689" y="1307658"/>
            <a:ext cx="1106526" cy="853960"/>
            <a:chOff x="7010400" y="2133600"/>
            <a:chExt cx="1379538" cy="1065213"/>
          </a:xfrm>
          <a:solidFill>
            <a:schemeClr val="bg1"/>
          </a:solidFill>
        </p:grpSpPr>
        <p:sp>
          <p:nvSpPr>
            <p:cNvPr id="205" name="Freeform 161">
              <a:extLst>
                <a:ext uri="{FF2B5EF4-FFF2-40B4-BE49-F238E27FC236}">
                  <a16:creationId xmlns:a16="http://schemas.microsoft.com/office/drawing/2014/main" id="{4A7092D0-91DC-46E8-B07E-EE5B884C4C7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06" name="Freeform 162">
              <a:extLst>
                <a:ext uri="{FF2B5EF4-FFF2-40B4-BE49-F238E27FC236}">
                  <a16:creationId xmlns:a16="http://schemas.microsoft.com/office/drawing/2014/main" id="{1D063D64-D167-4E38-AEFB-D4DE50A8D19A}"/>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07" name="Freeform 163">
              <a:extLst>
                <a:ext uri="{FF2B5EF4-FFF2-40B4-BE49-F238E27FC236}">
                  <a16:creationId xmlns:a16="http://schemas.microsoft.com/office/drawing/2014/main" id="{B7B356AC-CE2B-432A-A6F2-FA20A9B79AB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08" name="Freeform 164">
              <a:extLst>
                <a:ext uri="{FF2B5EF4-FFF2-40B4-BE49-F238E27FC236}">
                  <a16:creationId xmlns:a16="http://schemas.microsoft.com/office/drawing/2014/main" id="{C953131E-137E-41B7-A140-A56C6BF3D412}"/>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09" name="Freeform 165">
              <a:extLst>
                <a:ext uri="{FF2B5EF4-FFF2-40B4-BE49-F238E27FC236}">
                  <a16:creationId xmlns:a16="http://schemas.microsoft.com/office/drawing/2014/main" id="{C311E234-522D-424C-94B1-4FA7E7B5FDCC}"/>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0" name="Freeform 166">
              <a:extLst>
                <a:ext uri="{FF2B5EF4-FFF2-40B4-BE49-F238E27FC236}">
                  <a16:creationId xmlns:a16="http://schemas.microsoft.com/office/drawing/2014/main" id="{CAF5E050-D1C8-47C6-BF26-FB297F2E165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1" name="Freeform 167">
              <a:extLst>
                <a:ext uri="{FF2B5EF4-FFF2-40B4-BE49-F238E27FC236}">
                  <a16:creationId xmlns:a16="http://schemas.microsoft.com/office/drawing/2014/main" id="{AA36587C-2AEB-407B-AABB-37D9D5B2EE6A}"/>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2" name="Freeform 168">
              <a:extLst>
                <a:ext uri="{FF2B5EF4-FFF2-40B4-BE49-F238E27FC236}">
                  <a16:creationId xmlns:a16="http://schemas.microsoft.com/office/drawing/2014/main" id="{572A2E42-64AF-46CD-B62D-1D2650B715FC}"/>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3" name="Freeform 169">
              <a:extLst>
                <a:ext uri="{FF2B5EF4-FFF2-40B4-BE49-F238E27FC236}">
                  <a16:creationId xmlns:a16="http://schemas.microsoft.com/office/drawing/2014/main" id="{BDC802D2-40A2-44ED-8A16-4953231A4809}"/>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4" name="Freeform 170">
              <a:extLst>
                <a:ext uri="{FF2B5EF4-FFF2-40B4-BE49-F238E27FC236}">
                  <a16:creationId xmlns:a16="http://schemas.microsoft.com/office/drawing/2014/main" id="{76A927CD-320D-48AA-9631-8E436A1B9C9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5" name="Freeform 171">
              <a:extLst>
                <a:ext uri="{FF2B5EF4-FFF2-40B4-BE49-F238E27FC236}">
                  <a16:creationId xmlns:a16="http://schemas.microsoft.com/office/drawing/2014/main" id="{42DEF9AC-EDA5-45DF-BE51-A667A817E74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6" name="Freeform 172">
              <a:extLst>
                <a:ext uri="{FF2B5EF4-FFF2-40B4-BE49-F238E27FC236}">
                  <a16:creationId xmlns:a16="http://schemas.microsoft.com/office/drawing/2014/main" id="{0EC16CD0-717D-4C3B-9B77-79F856F359C0}"/>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7" name="Freeform 173">
              <a:extLst>
                <a:ext uri="{FF2B5EF4-FFF2-40B4-BE49-F238E27FC236}">
                  <a16:creationId xmlns:a16="http://schemas.microsoft.com/office/drawing/2014/main" id="{FD801087-A666-462D-B929-F09C6E0D44F7}"/>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8" name="Freeform 174">
              <a:extLst>
                <a:ext uri="{FF2B5EF4-FFF2-40B4-BE49-F238E27FC236}">
                  <a16:creationId xmlns:a16="http://schemas.microsoft.com/office/drawing/2014/main" id="{A4E3D75B-B1DE-42EE-ABB8-BD667011DB50}"/>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19" name="Freeform 175">
              <a:extLst>
                <a:ext uri="{FF2B5EF4-FFF2-40B4-BE49-F238E27FC236}">
                  <a16:creationId xmlns:a16="http://schemas.microsoft.com/office/drawing/2014/main" id="{8E9F061E-AFF4-4FAD-B589-6AFF36D7FC80}"/>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0" name="Freeform 176">
              <a:extLst>
                <a:ext uri="{FF2B5EF4-FFF2-40B4-BE49-F238E27FC236}">
                  <a16:creationId xmlns:a16="http://schemas.microsoft.com/office/drawing/2014/main" id="{82726B93-8A32-477B-A29B-F6943D028F27}"/>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1" name="Freeform 177">
              <a:extLst>
                <a:ext uri="{FF2B5EF4-FFF2-40B4-BE49-F238E27FC236}">
                  <a16:creationId xmlns:a16="http://schemas.microsoft.com/office/drawing/2014/main" id="{C74F2015-48FC-4B4C-B942-51FBF3669B1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2" name="Freeform 178">
              <a:extLst>
                <a:ext uri="{FF2B5EF4-FFF2-40B4-BE49-F238E27FC236}">
                  <a16:creationId xmlns:a16="http://schemas.microsoft.com/office/drawing/2014/main" id="{5CF68053-547D-4155-8E4B-10B7E7C6379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3" name="Freeform 179">
              <a:extLst>
                <a:ext uri="{FF2B5EF4-FFF2-40B4-BE49-F238E27FC236}">
                  <a16:creationId xmlns:a16="http://schemas.microsoft.com/office/drawing/2014/main" id="{B660CAEB-354D-4BD4-8A33-48736C3433E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4" name="Freeform 180">
              <a:extLst>
                <a:ext uri="{FF2B5EF4-FFF2-40B4-BE49-F238E27FC236}">
                  <a16:creationId xmlns:a16="http://schemas.microsoft.com/office/drawing/2014/main" id="{FC97C7C7-9106-49C4-BB77-00653EA97E63}"/>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5" name="Freeform 181">
              <a:extLst>
                <a:ext uri="{FF2B5EF4-FFF2-40B4-BE49-F238E27FC236}">
                  <a16:creationId xmlns:a16="http://schemas.microsoft.com/office/drawing/2014/main" id="{AD1179E3-58E0-4392-8804-CABE28B114A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6" name="Freeform 182">
              <a:extLst>
                <a:ext uri="{FF2B5EF4-FFF2-40B4-BE49-F238E27FC236}">
                  <a16:creationId xmlns:a16="http://schemas.microsoft.com/office/drawing/2014/main" id="{8DD63CDB-D78E-4DDC-A5CC-2B8A67D56AD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7" name="Freeform 183">
              <a:extLst>
                <a:ext uri="{FF2B5EF4-FFF2-40B4-BE49-F238E27FC236}">
                  <a16:creationId xmlns:a16="http://schemas.microsoft.com/office/drawing/2014/main" id="{189746BC-206F-428D-860F-A54397862E0D}"/>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8" name="Freeform 184">
              <a:extLst>
                <a:ext uri="{FF2B5EF4-FFF2-40B4-BE49-F238E27FC236}">
                  <a16:creationId xmlns:a16="http://schemas.microsoft.com/office/drawing/2014/main" id="{B550D0D1-AC1C-4FBC-8735-D5002113ABA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29" name="Freeform 185">
              <a:extLst>
                <a:ext uri="{FF2B5EF4-FFF2-40B4-BE49-F238E27FC236}">
                  <a16:creationId xmlns:a16="http://schemas.microsoft.com/office/drawing/2014/main" id="{F20BBFDA-B790-4934-A916-6ADD31C80DB3}"/>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0" name="Freeform 186">
              <a:extLst>
                <a:ext uri="{FF2B5EF4-FFF2-40B4-BE49-F238E27FC236}">
                  <a16:creationId xmlns:a16="http://schemas.microsoft.com/office/drawing/2014/main" id="{358ECB25-BB5B-466D-8239-A68015427FFB}"/>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1" name="Freeform 187">
              <a:extLst>
                <a:ext uri="{FF2B5EF4-FFF2-40B4-BE49-F238E27FC236}">
                  <a16:creationId xmlns:a16="http://schemas.microsoft.com/office/drawing/2014/main" id="{065E3539-3124-47C9-8E0D-580AC932707A}"/>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2" name="Freeform 188">
              <a:extLst>
                <a:ext uri="{FF2B5EF4-FFF2-40B4-BE49-F238E27FC236}">
                  <a16:creationId xmlns:a16="http://schemas.microsoft.com/office/drawing/2014/main" id="{5123F54E-6792-4C17-8567-87EFE17664D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3" name="Freeform 189">
              <a:extLst>
                <a:ext uri="{FF2B5EF4-FFF2-40B4-BE49-F238E27FC236}">
                  <a16:creationId xmlns:a16="http://schemas.microsoft.com/office/drawing/2014/main" id="{35961502-511D-4C33-8A7C-F1C40B3E2FE5}"/>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4" name="Freeform 190">
              <a:extLst>
                <a:ext uri="{FF2B5EF4-FFF2-40B4-BE49-F238E27FC236}">
                  <a16:creationId xmlns:a16="http://schemas.microsoft.com/office/drawing/2014/main" id="{8F0523B4-483B-49D0-AC31-4F0E9CE6BBF2}"/>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5" name="Freeform 191">
              <a:extLst>
                <a:ext uri="{FF2B5EF4-FFF2-40B4-BE49-F238E27FC236}">
                  <a16:creationId xmlns:a16="http://schemas.microsoft.com/office/drawing/2014/main" id="{40AA912E-E2A1-4BD3-98C9-5723DFB9EDE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6" name="Freeform 192">
              <a:extLst>
                <a:ext uri="{FF2B5EF4-FFF2-40B4-BE49-F238E27FC236}">
                  <a16:creationId xmlns:a16="http://schemas.microsoft.com/office/drawing/2014/main" id="{9D50F99F-3017-4D07-90F6-72C9C2CD99EE}"/>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7" name="Freeform 193">
              <a:extLst>
                <a:ext uri="{FF2B5EF4-FFF2-40B4-BE49-F238E27FC236}">
                  <a16:creationId xmlns:a16="http://schemas.microsoft.com/office/drawing/2014/main" id="{20633CC9-6CF4-4A1C-8EDF-3D52FEFD4610}"/>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8" name="Freeform 194">
              <a:extLst>
                <a:ext uri="{FF2B5EF4-FFF2-40B4-BE49-F238E27FC236}">
                  <a16:creationId xmlns:a16="http://schemas.microsoft.com/office/drawing/2014/main" id="{FDB66D01-8581-4980-A90E-6C16BAC359D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39" name="Freeform 195">
              <a:extLst>
                <a:ext uri="{FF2B5EF4-FFF2-40B4-BE49-F238E27FC236}">
                  <a16:creationId xmlns:a16="http://schemas.microsoft.com/office/drawing/2014/main" id="{5B4477D9-67C9-4527-B3C6-ED0B0F889299}"/>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0" name="Freeform 196">
              <a:extLst>
                <a:ext uri="{FF2B5EF4-FFF2-40B4-BE49-F238E27FC236}">
                  <a16:creationId xmlns:a16="http://schemas.microsoft.com/office/drawing/2014/main" id="{C59989A5-0994-4912-B030-D98D31DFD32A}"/>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1" name="Freeform 197">
              <a:extLst>
                <a:ext uri="{FF2B5EF4-FFF2-40B4-BE49-F238E27FC236}">
                  <a16:creationId xmlns:a16="http://schemas.microsoft.com/office/drawing/2014/main" id="{434D7E00-C4F5-4D36-9E30-DA90CEE5083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2" name="Freeform 198">
              <a:extLst>
                <a:ext uri="{FF2B5EF4-FFF2-40B4-BE49-F238E27FC236}">
                  <a16:creationId xmlns:a16="http://schemas.microsoft.com/office/drawing/2014/main" id="{0D32B9C1-D05D-4199-A7B4-946BEE613315}"/>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3" name="Freeform 199">
              <a:extLst>
                <a:ext uri="{FF2B5EF4-FFF2-40B4-BE49-F238E27FC236}">
                  <a16:creationId xmlns:a16="http://schemas.microsoft.com/office/drawing/2014/main" id="{53C5EE19-3226-4976-8B48-93ECC70777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4" name="Freeform 200">
              <a:extLst>
                <a:ext uri="{FF2B5EF4-FFF2-40B4-BE49-F238E27FC236}">
                  <a16:creationId xmlns:a16="http://schemas.microsoft.com/office/drawing/2014/main" id="{E26C07F9-4446-492B-90DC-02218C364C9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5" name="Freeform 201">
              <a:extLst>
                <a:ext uri="{FF2B5EF4-FFF2-40B4-BE49-F238E27FC236}">
                  <a16:creationId xmlns:a16="http://schemas.microsoft.com/office/drawing/2014/main" id="{4CE0F122-34DA-482C-81F9-6A91199CEDF9}"/>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6" name="Freeform 202">
              <a:extLst>
                <a:ext uri="{FF2B5EF4-FFF2-40B4-BE49-F238E27FC236}">
                  <a16:creationId xmlns:a16="http://schemas.microsoft.com/office/drawing/2014/main" id="{47072C99-AFBD-46E6-9C7E-8BB9E5BD35C3}"/>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7" name="Freeform 203">
              <a:extLst>
                <a:ext uri="{FF2B5EF4-FFF2-40B4-BE49-F238E27FC236}">
                  <a16:creationId xmlns:a16="http://schemas.microsoft.com/office/drawing/2014/main" id="{C2BAFD9E-34FE-4347-8444-2DC2ECC0A122}"/>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8" name="Freeform 204">
              <a:extLst>
                <a:ext uri="{FF2B5EF4-FFF2-40B4-BE49-F238E27FC236}">
                  <a16:creationId xmlns:a16="http://schemas.microsoft.com/office/drawing/2014/main" id="{56D34C47-409B-45FD-AB38-7124BE63230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49" name="Freeform 205">
              <a:extLst>
                <a:ext uri="{FF2B5EF4-FFF2-40B4-BE49-F238E27FC236}">
                  <a16:creationId xmlns:a16="http://schemas.microsoft.com/office/drawing/2014/main" id="{640B7B7F-F6FB-42F8-9BA1-20E768CD42D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50" name="Freeform 206">
              <a:extLst>
                <a:ext uri="{FF2B5EF4-FFF2-40B4-BE49-F238E27FC236}">
                  <a16:creationId xmlns:a16="http://schemas.microsoft.com/office/drawing/2014/main" id="{B442D8A5-4AF3-4199-8AAF-C52B48AA4A5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sp>
          <p:nvSpPr>
            <p:cNvPr id="251" name="Freeform 207">
              <a:extLst>
                <a:ext uri="{FF2B5EF4-FFF2-40B4-BE49-F238E27FC236}">
                  <a16:creationId xmlns:a16="http://schemas.microsoft.com/office/drawing/2014/main" id="{570941F1-5195-4998-98B4-1CB7655321C5}"/>
                </a:ext>
              </a:extLst>
            </p:cNvPr>
            <p:cNvSpPr>
              <a:spLocks noEditPoints="1"/>
            </p:cNvSpPr>
            <p:nvPr/>
          </p:nvSpPr>
          <p:spPr bwMode="black">
            <a:xfrm>
              <a:off x="7108824" y="2208212"/>
              <a:ext cx="1198562"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chemeClr val="bg1"/>
                </a:solidFill>
              </a:endParaRPr>
            </a:p>
          </p:txBody>
        </p:sp>
      </p:grpSp>
      <p:sp>
        <p:nvSpPr>
          <p:cNvPr id="252" name="TextBox 251">
            <a:extLst>
              <a:ext uri="{FF2B5EF4-FFF2-40B4-BE49-F238E27FC236}">
                <a16:creationId xmlns:a16="http://schemas.microsoft.com/office/drawing/2014/main" id="{5CA93BAC-6492-4725-8A64-12D5C91CD623}"/>
              </a:ext>
            </a:extLst>
          </p:cNvPr>
          <p:cNvSpPr txBox="1"/>
          <p:nvPr/>
        </p:nvSpPr>
        <p:spPr>
          <a:xfrm>
            <a:off x="8460955" y="2174681"/>
            <a:ext cx="3577841" cy="738407"/>
          </a:xfrm>
          <a:prstGeom prst="rect">
            <a:avLst/>
          </a:prstGeom>
          <a:noFill/>
        </p:spPr>
        <p:txBody>
          <a:bodyPr wrap="square" lIns="0" tIns="0" rIns="0" bIns="0" rtlCol="0">
            <a:spAutoFit/>
          </a:bodyPr>
          <a:lstStyle/>
          <a:p>
            <a:pPr algn="ctr" defTabSz="1218743"/>
            <a:r>
              <a:rPr lang="en-US" sz="2399" b="1">
                <a:solidFill>
                  <a:schemeClr val="bg1"/>
                </a:solidFill>
              </a:rPr>
              <a:t>Load-Balanced Traffic (TCP/</a:t>
            </a:r>
            <a:r>
              <a:rPr lang="en-US" sz="2399" b="1" err="1">
                <a:solidFill>
                  <a:schemeClr val="bg1"/>
                </a:solidFill>
              </a:rPr>
              <a:t>UDP</a:t>
            </a:r>
            <a:r>
              <a:rPr lang="en-US" sz="2399" b="1">
                <a:solidFill>
                  <a:schemeClr val="bg1"/>
                </a:solidFill>
              </a:rPr>
              <a:t>)</a:t>
            </a:r>
          </a:p>
        </p:txBody>
      </p:sp>
      <p:cxnSp>
        <p:nvCxnSpPr>
          <p:cNvPr id="253" name="Straight Arrow Connector 252">
            <a:extLst>
              <a:ext uri="{FF2B5EF4-FFF2-40B4-BE49-F238E27FC236}">
                <a16:creationId xmlns:a16="http://schemas.microsoft.com/office/drawing/2014/main" id="{E069098B-322F-466B-8955-5F13FAEE5C7E}"/>
              </a:ext>
            </a:extLst>
          </p:cNvPr>
          <p:cNvCxnSpPr>
            <a:cxnSpLocks/>
            <a:stCxn id="203" idx="3"/>
            <a:endCxn id="236" idx="3"/>
          </p:cNvCxnSpPr>
          <p:nvPr/>
        </p:nvCxnSpPr>
        <p:spPr>
          <a:xfrm flipH="1">
            <a:off x="8298430" y="1593529"/>
            <a:ext cx="1176144" cy="204106"/>
          </a:xfrm>
          <a:prstGeom prst="straightConnector1">
            <a:avLst/>
          </a:prstGeom>
          <a:ln w="38100">
            <a:solidFill>
              <a:srgbClr val="FFFFFF">
                <a:alpha val="50000"/>
              </a:srgbClr>
            </a:solidFill>
            <a:tailEnd type="stealth" w="lg" len="lg"/>
          </a:ln>
        </p:spPr>
        <p:style>
          <a:lnRef idx="3">
            <a:schemeClr val="accent1"/>
          </a:lnRef>
          <a:fillRef idx="0">
            <a:schemeClr val="accent1"/>
          </a:fillRef>
          <a:effectRef idx="2">
            <a:schemeClr val="accent1"/>
          </a:effectRef>
          <a:fontRef idx="minor">
            <a:schemeClr val="tx1"/>
          </a:fontRef>
        </p:style>
      </p:cxnSp>
      <p:sp>
        <p:nvSpPr>
          <p:cNvPr id="254" name="Right Brace 253">
            <a:extLst>
              <a:ext uri="{FF2B5EF4-FFF2-40B4-BE49-F238E27FC236}">
                <a16:creationId xmlns:a16="http://schemas.microsoft.com/office/drawing/2014/main" id="{15F0BB76-3FA3-446C-B096-E48AF04E2D44}"/>
              </a:ext>
            </a:extLst>
          </p:cNvPr>
          <p:cNvSpPr/>
          <p:nvPr/>
        </p:nvSpPr>
        <p:spPr>
          <a:xfrm rot="16200000">
            <a:off x="1981668" y="631704"/>
            <a:ext cx="904432" cy="3658334"/>
          </a:xfrm>
          <a:prstGeom prst="rightBrace">
            <a:avLst>
              <a:gd name="adj1" fmla="val 8333"/>
              <a:gd name="adj2" fmla="val 51035"/>
            </a:avLst>
          </a:prstGeom>
          <a:ln w="38100">
            <a:solidFill>
              <a:schemeClr val="bg1">
                <a:alpha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defTabSz="1218743"/>
            <a:endParaRPr lang="en-US" sz="1800">
              <a:solidFill>
                <a:schemeClr val="bg1"/>
              </a:solidFill>
            </a:endParaRPr>
          </a:p>
        </p:txBody>
      </p:sp>
      <p:sp>
        <p:nvSpPr>
          <p:cNvPr id="255" name="TextBox 254">
            <a:extLst>
              <a:ext uri="{FF2B5EF4-FFF2-40B4-BE49-F238E27FC236}">
                <a16:creationId xmlns:a16="http://schemas.microsoft.com/office/drawing/2014/main" id="{533E51E4-E6F3-4270-9348-F89BDA8B9EF4}"/>
              </a:ext>
            </a:extLst>
          </p:cNvPr>
          <p:cNvSpPr txBox="1"/>
          <p:nvPr/>
        </p:nvSpPr>
        <p:spPr>
          <a:xfrm>
            <a:off x="730425" y="1376672"/>
            <a:ext cx="3426586" cy="430887"/>
          </a:xfrm>
          <a:prstGeom prst="rect">
            <a:avLst/>
          </a:prstGeom>
          <a:noFill/>
        </p:spPr>
        <p:txBody>
          <a:bodyPr wrap="square" lIns="0" tIns="0" rIns="0" bIns="0" rtlCol="0">
            <a:spAutoFit/>
          </a:bodyPr>
          <a:lstStyle/>
          <a:p>
            <a:pPr algn="ctr" defTabSz="1218743"/>
            <a:r>
              <a:rPr lang="en-US" sz="2800" b="1">
                <a:solidFill>
                  <a:schemeClr val="bg1"/>
                </a:solidFill>
              </a:rPr>
              <a:t>Availability Set</a:t>
            </a:r>
          </a:p>
        </p:txBody>
      </p:sp>
      <p:cxnSp>
        <p:nvCxnSpPr>
          <p:cNvPr id="256" name="Straight Arrow Connector 255">
            <a:extLst>
              <a:ext uri="{FF2B5EF4-FFF2-40B4-BE49-F238E27FC236}">
                <a16:creationId xmlns:a16="http://schemas.microsoft.com/office/drawing/2014/main" id="{51939CC0-D47A-408F-849D-D44A023D02FF}"/>
              </a:ext>
            </a:extLst>
          </p:cNvPr>
          <p:cNvCxnSpPr>
            <a:cxnSpLocks/>
            <a:stCxn id="251" idx="6"/>
            <a:endCxn id="197" idx="0"/>
          </p:cNvCxnSpPr>
          <p:nvPr/>
        </p:nvCxnSpPr>
        <p:spPr>
          <a:xfrm flipH="1">
            <a:off x="1163543" y="1825082"/>
            <a:ext cx="6240188" cy="1954610"/>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sp>
        <p:nvSpPr>
          <p:cNvPr id="257" name="Rounded Rectangle 20">
            <a:extLst>
              <a:ext uri="{FF2B5EF4-FFF2-40B4-BE49-F238E27FC236}">
                <a16:creationId xmlns:a16="http://schemas.microsoft.com/office/drawing/2014/main" id="{C41D50D7-4E53-4E53-A0CD-82561951167A}"/>
              </a:ext>
            </a:extLst>
          </p:cNvPr>
          <p:cNvSpPr/>
          <p:nvPr/>
        </p:nvSpPr>
        <p:spPr bwMode="auto">
          <a:xfrm>
            <a:off x="5003238" y="3117476"/>
            <a:ext cx="3984440" cy="3216968"/>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1800">
              <a:solidFill>
                <a:schemeClr val="bg1"/>
              </a:solidFill>
            </a:endParaRPr>
          </a:p>
        </p:txBody>
      </p:sp>
      <p:sp>
        <p:nvSpPr>
          <p:cNvPr id="258" name="Rectangle 257">
            <a:extLst>
              <a:ext uri="{FF2B5EF4-FFF2-40B4-BE49-F238E27FC236}">
                <a16:creationId xmlns:a16="http://schemas.microsoft.com/office/drawing/2014/main" id="{E493F04C-71A7-4BA9-B00C-0113616E4AE4}"/>
              </a:ext>
            </a:extLst>
          </p:cNvPr>
          <p:cNvSpPr/>
          <p:nvPr/>
        </p:nvSpPr>
        <p:spPr bwMode="auto">
          <a:xfrm>
            <a:off x="5438621" y="3599725"/>
            <a:ext cx="971626" cy="2418842"/>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259" name="Picture 258">
            <a:extLst>
              <a:ext uri="{FF2B5EF4-FFF2-40B4-BE49-F238E27FC236}">
                <a16:creationId xmlns:a16="http://schemas.microsoft.com/office/drawing/2014/main" id="{CA2B9FF1-3F4E-4557-959B-136375B354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0932" y="4407297"/>
            <a:ext cx="707000" cy="639528"/>
          </a:xfrm>
          <a:prstGeom prst="rect">
            <a:avLst/>
          </a:prstGeom>
        </p:spPr>
      </p:pic>
      <p:grpSp>
        <p:nvGrpSpPr>
          <p:cNvPr id="260" name="Group 259">
            <a:extLst>
              <a:ext uri="{FF2B5EF4-FFF2-40B4-BE49-F238E27FC236}">
                <a16:creationId xmlns:a16="http://schemas.microsoft.com/office/drawing/2014/main" id="{0A983E59-D319-465E-88E7-5DFBEBF227A6}"/>
              </a:ext>
            </a:extLst>
          </p:cNvPr>
          <p:cNvGrpSpPr/>
          <p:nvPr/>
        </p:nvGrpSpPr>
        <p:grpSpPr>
          <a:xfrm>
            <a:off x="6562606" y="3297556"/>
            <a:ext cx="971627" cy="2807721"/>
            <a:chOff x="3857138" y="-151910"/>
            <a:chExt cx="1671976" cy="2950074"/>
          </a:xfrm>
        </p:grpSpPr>
        <p:pic>
          <p:nvPicPr>
            <p:cNvPr id="261" name="Picture 260">
              <a:extLst>
                <a:ext uri="{FF2B5EF4-FFF2-40B4-BE49-F238E27FC236}">
                  <a16:creationId xmlns:a16="http://schemas.microsoft.com/office/drawing/2014/main" id="{115E8050-37B7-4782-8945-4C211BD59BB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62" name="Rectangle 261">
              <a:extLst>
                <a:ext uri="{FF2B5EF4-FFF2-40B4-BE49-F238E27FC236}">
                  <a16:creationId xmlns:a16="http://schemas.microsoft.com/office/drawing/2014/main" id="{2BD58E55-7AC7-43AE-BE33-C4EA19FADD7A}"/>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263" name="Picture 262">
              <a:extLst>
                <a:ext uri="{FF2B5EF4-FFF2-40B4-BE49-F238E27FC236}">
                  <a16:creationId xmlns:a16="http://schemas.microsoft.com/office/drawing/2014/main" id="{8F8FE119-A9A8-4A3E-BEE6-59CE20F1661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64" name="Group 263">
            <a:extLst>
              <a:ext uri="{FF2B5EF4-FFF2-40B4-BE49-F238E27FC236}">
                <a16:creationId xmlns:a16="http://schemas.microsoft.com/office/drawing/2014/main" id="{CA1195FA-B6B4-4DDE-8BE8-8AC8C486F151}"/>
              </a:ext>
            </a:extLst>
          </p:cNvPr>
          <p:cNvGrpSpPr/>
          <p:nvPr/>
        </p:nvGrpSpPr>
        <p:grpSpPr>
          <a:xfrm>
            <a:off x="7692616" y="3292776"/>
            <a:ext cx="971627" cy="2807721"/>
            <a:chOff x="3857138" y="-151910"/>
            <a:chExt cx="1671976" cy="2950074"/>
          </a:xfrm>
        </p:grpSpPr>
        <p:pic>
          <p:nvPicPr>
            <p:cNvPr id="265" name="Picture 264">
              <a:extLst>
                <a:ext uri="{FF2B5EF4-FFF2-40B4-BE49-F238E27FC236}">
                  <a16:creationId xmlns:a16="http://schemas.microsoft.com/office/drawing/2014/main" id="{6360DB16-4C30-406A-9A14-BD30F74076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66" name="Rectangle 265">
              <a:extLst>
                <a:ext uri="{FF2B5EF4-FFF2-40B4-BE49-F238E27FC236}">
                  <a16:creationId xmlns:a16="http://schemas.microsoft.com/office/drawing/2014/main" id="{5DFFE261-FB9A-4249-8A9A-B0596FCC0A94}"/>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a:solidFill>
                  <a:schemeClr val="bg1"/>
                </a:solidFill>
              </a:endParaRPr>
            </a:p>
          </p:txBody>
        </p:sp>
        <p:pic>
          <p:nvPicPr>
            <p:cNvPr id="267" name="Picture 266">
              <a:extLst>
                <a:ext uri="{FF2B5EF4-FFF2-40B4-BE49-F238E27FC236}">
                  <a16:creationId xmlns:a16="http://schemas.microsoft.com/office/drawing/2014/main" id="{399CBC66-A860-4C53-8959-465E9A80518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pic>
        <p:nvPicPr>
          <p:cNvPr id="268" name="Picture 267">
            <a:extLst>
              <a:ext uri="{FF2B5EF4-FFF2-40B4-BE49-F238E27FC236}">
                <a16:creationId xmlns:a16="http://schemas.microsoft.com/office/drawing/2014/main" id="{21DF86B9-220B-4233-A250-F91FA5F94E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4928" y="5208169"/>
            <a:ext cx="707000" cy="639528"/>
          </a:xfrm>
          <a:prstGeom prst="rect">
            <a:avLst/>
          </a:prstGeom>
        </p:spPr>
      </p:pic>
      <p:pic>
        <p:nvPicPr>
          <p:cNvPr id="269" name="Picture 268">
            <a:extLst>
              <a:ext uri="{FF2B5EF4-FFF2-40B4-BE49-F238E27FC236}">
                <a16:creationId xmlns:a16="http://schemas.microsoft.com/office/drawing/2014/main" id="{56BE148D-0102-4684-99E3-A852EE7FA10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438619" y="3292776"/>
            <a:ext cx="971626" cy="303741"/>
          </a:xfrm>
          <a:prstGeom prst="rect">
            <a:avLst/>
          </a:prstGeom>
        </p:spPr>
      </p:pic>
      <p:sp>
        <p:nvSpPr>
          <p:cNvPr id="270" name="Rectangle 269">
            <a:extLst>
              <a:ext uri="{FF2B5EF4-FFF2-40B4-BE49-F238E27FC236}">
                <a16:creationId xmlns:a16="http://schemas.microsoft.com/office/drawing/2014/main" id="{6D14A0B3-4D00-4173-8483-122B0E11047C}"/>
              </a:ext>
            </a:extLst>
          </p:cNvPr>
          <p:cNvSpPr/>
          <p:nvPr/>
        </p:nvSpPr>
        <p:spPr>
          <a:xfrm>
            <a:off x="3572243" y="1648427"/>
            <a:ext cx="1767663" cy="369332"/>
          </a:xfrm>
          <a:prstGeom prst="rect">
            <a:avLst/>
          </a:prstGeom>
        </p:spPr>
        <p:txBody>
          <a:bodyPr wrap="none">
            <a:spAutoFit/>
          </a:bodyPr>
          <a:lstStyle/>
          <a:p>
            <a:r>
              <a:rPr lang="en-US" b="1">
                <a:solidFill>
                  <a:schemeClr val="bg1"/>
                </a:solidFill>
              </a:rPr>
              <a:t>Availability Zone</a:t>
            </a:r>
            <a:endParaRPr lang="en-US">
              <a:solidFill>
                <a:schemeClr val="bg1"/>
              </a:solidFill>
            </a:endParaRPr>
          </a:p>
        </p:txBody>
      </p:sp>
      <p:pic>
        <p:nvPicPr>
          <p:cNvPr id="271" name="Picture 270">
            <a:extLst>
              <a:ext uri="{FF2B5EF4-FFF2-40B4-BE49-F238E27FC236}">
                <a16:creationId xmlns:a16="http://schemas.microsoft.com/office/drawing/2014/main" id="{245EAD08-E2E8-48C8-8263-A42D3A32311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438619" y="6018567"/>
            <a:ext cx="971626" cy="101685"/>
          </a:xfrm>
          <a:prstGeom prst="rect">
            <a:avLst/>
          </a:prstGeom>
        </p:spPr>
      </p:pic>
      <p:sp>
        <p:nvSpPr>
          <p:cNvPr id="272" name="Right Brace 271">
            <a:extLst>
              <a:ext uri="{FF2B5EF4-FFF2-40B4-BE49-F238E27FC236}">
                <a16:creationId xmlns:a16="http://schemas.microsoft.com/office/drawing/2014/main" id="{BEA5576F-3F9A-4D3A-99B6-601D6FFEE362}"/>
              </a:ext>
            </a:extLst>
          </p:cNvPr>
          <p:cNvSpPr/>
          <p:nvPr/>
        </p:nvSpPr>
        <p:spPr>
          <a:xfrm rot="16200000">
            <a:off x="4390066" y="-1264868"/>
            <a:ext cx="706919" cy="7972818"/>
          </a:xfrm>
          <a:prstGeom prst="rightBrace">
            <a:avLst>
              <a:gd name="adj1" fmla="val 8333"/>
              <a:gd name="adj2" fmla="val 51035"/>
            </a:avLst>
          </a:prstGeom>
          <a:ln w="38100">
            <a:solidFill>
              <a:schemeClr val="bg1">
                <a:alpha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defTabSz="1218743"/>
            <a:endParaRPr lang="en-US" sz="1800">
              <a:solidFill>
                <a:schemeClr val="bg1"/>
              </a:solidFill>
            </a:endParaRPr>
          </a:p>
        </p:txBody>
      </p:sp>
      <p:cxnSp>
        <p:nvCxnSpPr>
          <p:cNvPr id="273" name="Straight Arrow Connector 272">
            <a:extLst>
              <a:ext uri="{FF2B5EF4-FFF2-40B4-BE49-F238E27FC236}">
                <a16:creationId xmlns:a16="http://schemas.microsoft.com/office/drawing/2014/main" id="{8FF560F7-2F00-46B0-AE68-DF9BF72BBEDC}"/>
              </a:ext>
            </a:extLst>
          </p:cNvPr>
          <p:cNvCxnSpPr>
            <a:cxnSpLocks/>
            <a:stCxn id="251" idx="6"/>
            <a:endCxn id="198" idx="0"/>
          </p:cNvCxnSpPr>
          <p:nvPr/>
        </p:nvCxnSpPr>
        <p:spPr>
          <a:xfrm flipH="1">
            <a:off x="2434417" y="1825082"/>
            <a:ext cx="4969314" cy="2704681"/>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274" name="Straight Arrow Connector 273">
            <a:extLst>
              <a:ext uri="{FF2B5EF4-FFF2-40B4-BE49-F238E27FC236}">
                <a16:creationId xmlns:a16="http://schemas.microsoft.com/office/drawing/2014/main" id="{464319AF-44CF-4861-84F9-BFC019572CA6}"/>
              </a:ext>
            </a:extLst>
          </p:cNvPr>
          <p:cNvCxnSpPr>
            <a:cxnSpLocks/>
            <a:stCxn id="251" idx="4"/>
            <a:endCxn id="259" idx="0"/>
          </p:cNvCxnSpPr>
          <p:nvPr/>
        </p:nvCxnSpPr>
        <p:spPr>
          <a:xfrm flipH="1">
            <a:off x="5924432" y="1960203"/>
            <a:ext cx="1717088" cy="2447094"/>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275" name="Straight Arrow Connector 274">
            <a:extLst>
              <a:ext uri="{FF2B5EF4-FFF2-40B4-BE49-F238E27FC236}">
                <a16:creationId xmlns:a16="http://schemas.microsoft.com/office/drawing/2014/main" id="{1E7C703D-1250-44B4-B115-5411EC9F143F}"/>
              </a:ext>
            </a:extLst>
          </p:cNvPr>
          <p:cNvCxnSpPr>
            <a:cxnSpLocks/>
            <a:stCxn id="251" idx="9"/>
            <a:endCxn id="268" idx="0"/>
          </p:cNvCxnSpPr>
          <p:nvPr/>
        </p:nvCxnSpPr>
        <p:spPr>
          <a:xfrm>
            <a:off x="7690158" y="2026262"/>
            <a:ext cx="488270" cy="3181907"/>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45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par>
                                <p:cTn id="13" presetID="10" presetClass="entr" presetSubtype="0" fill="hold" nodeType="with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right)">
                                      <p:cBhvr>
                                        <p:cTn id="23" dur="500"/>
                                        <p:tgtEl>
                                          <p:spTgt spid="253"/>
                                        </p:tgtEl>
                                      </p:cBhvr>
                                    </p:animEffect>
                                  </p:childTnLst>
                                </p:cTn>
                              </p:par>
                              <p:par>
                                <p:cTn id="24" presetID="10" presetClass="entr" presetSubtype="0" fill="hold" nodeType="withEffect">
                                  <p:stCondLst>
                                    <p:cond delay="0"/>
                                  </p:stCondLst>
                                  <p:childTnLst>
                                    <p:set>
                                      <p:cBhvr>
                                        <p:cTn id="25" dur="1" fill="hold">
                                          <p:stCondLst>
                                            <p:cond delay="0"/>
                                          </p:stCondLst>
                                        </p:cTn>
                                        <p:tgtEl>
                                          <p:spTgt spid="203"/>
                                        </p:tgtEl>
                                        <p:attrNameLst>
                                          <p:attrName>style.visibility</p:attrName>
                                        </p:attrNameLst>
                                      </p:cBhvr>
                                      <p:to>
                                        <p:strVal val="visible"/>
                                      </p:to>
                                    </p:set>
                                    <p:animEffect transition="in" filter="fade">
                                      <p:cBhvr>
                                        <p:cTn id="26" dur="500"/>
                                        <p:tgtEl>
                                          <p:spTgt spid="20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2"/>
                                        </p:tgtEl>
                                        <p:attrNameLst>
                                          <p:attrName>style.visibility</p:attrName>
                                        </p:attrNameLst>
                                      </p:cBhvr>
                                      <p:to>
                                        <p:strVal val="visible"/>
                                      </p:to>
                                    </p:set>
                                    <p:animEffect transition="in" filter="fade">
                                      <p:cBhvr>
                                        <p:cTn id="29" dur="500"/>
                                        <p:tgtEl>
                                          <p:spTgt spid="252"/>
                                        </p:tgtEl>
                                      </p:cBhvr>
                                    </p:animEffect>
                                  </p:childTnLst>
                                </p:cTn>
                              </p:par>
                              <p:par>
                                <p:cTn id="30" presetID="10" presetClass="entr" presetSubtype="0" fill="hold" nodeType="withEffect">
                                  <p:stCondLst>
                                    <p:cond delay="0"/>
                                  </p:stCondLst>
                                  <p:childTnLst>
                                    <p:set>
                                      <p:cBhvr>
                                        <p:cTn id="31" dur="1" fill="hold">
                                          <p:stCondLst>
                                            <p:cond delay="0"/>
                                          </p:stCondLst>
                                        </p:cTn>
                                        <p:tgtEl>
                                          <p:spTgt spid="204"/>
                                        </p:tgtEl>
                                        <p:attrNameLst>
                                          <p:attrName>style.visibility</p:attrName>
                                        </p:attrNameLst>
                                      </p:cBhvr>
                                      <p:to>
                                        <p:strVal val="visible"/>
                                      </p:to>
                                    </p:set>
                                    <p:animEffect transition="in" filter="fade">
                                      <p:cBhvr>
                                        <p:cTn id="32" dur="500"/>
                                        <p:tgtEl>
                                          <p:spTgt spid="204"/>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256"/>
                                        </p:tgtEl>
                                        <p:attrNameLst>
                                          <p:attrName>style.visibility</p:attrName>
                                        </p:attrNameLst>
                                      </p:cBhvr>
                                      <p:to>
                                        <p:strVal val="visible"/>
                                      </p:to>
                                    </p:set>
                                    <p:animEffect transition="in" filter="wipe(up)">
                                      <p:cBhvr>
                                        <p:cTn id="36" dur="500"/>
                                        <p:tgtEl>
                                          <p:spTgt spid="256"/>
                                        </p:tgtEl>
                                      </p:cBhvr>
                                    </p:animEffect>
                                  </p:childTnLst>
                                </p:cTn>
                              </p:par>
                              <p:par>
                                <p:cTn id="37" presetID="22" presetClass="entr" presetSubtype="1" fill="hold" nodeType="withEffect">
                                  <p:stCondLst>
                                    <p:cond delay="0"/>
                                  </p:stCondLst>
                                  <p:childTnLst>
                                    <p:set>
                                      <p:cBhvr>
                                        <p:cTn id="38" dur="1" fill="hold">
                                          <p:stCondLst>
                                            <p:cond delay="0"/>
                                          </p:stCondLst>
                                        </p:cTn>
                                        <p:tgtEl>
                                          <p:spTgt spid="273"/>
                                        </p:tgtEl>
                                        <p:attrNameLst>
                                          <p:attrName>style.visibility</p:attrName>
                                        </p:attrNameLst>
                                      </p:cBhvr>
                                      <p:to>
                                        <p:strVal val="visible"/>
                                      </p:to>
                                    </p:set>
                                    <p:animEffect transition="in" filter="wipe(up)">
                                      <p:cBhvr>
                                        <p:cTn id="39" dur="500"/>
                                        <p:tgtEl>
                                          <p:spTgt spid="273"/>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0" nodeType="clickEffect">
                                  <p:stCondLst>
                                    <p:cond delay="0"/>
                                  </p:stCondLst>
                                  <p:childTnLst>
                                    <p:animClr clrSpc="rgb" dir="cw">
                                      <p:cBhvr override="childStyle">
                                        <p:cTn id="43" dur="500" fill="hold"/>
                                        <p:tgtEl>
                                          <p:spTgt spid="195"/>
                                        </p:tgtEl>
                                        <p:attrNameLst>
                                          <p:attrName>style.color</p:attrName>
                                        </p:attrNameLst>
                                      </p:cBhvr>
                                      <p:to>
                                        <a:srgbClr val="FF0000"/>
                                      </p:to>
                                    </p:animClr>
                                    <p:animClr clrSpc="rgb" dir="cw">
                                      <p:cBhvr>
                                        <p:cTn id="44" dur="500" fill="hold"/>
                                        <p:tgtEl>
                                          <p:spTgt spid="195"/>
                                        </p:tgtEl>
                                        <p:attrNameLst>
                                          <p:attrName>fillcolor</p:attrName>
                                        </p:attrNameLst>
                                      </p:cBhvr>
                                      <p:to>
                                        <a:srgbClr val="FF0000"/>
                                      </p:to>
                                    </p:animClr>
                                    <p:set>
                                      <p:cBhvr>
                                        <p:cTn id="45" dur="500" fill="hold"/>
                                        <p:tgtEl>
                                          <p:spTgt spid="195"/>
                                        </p:tgtEl>
                                        <p:attrNameLst>
                                          <p:attrName>fill.type</p:attrName>
                                        </p:attrNameLst>
                                      </p:cBhvr>
                                      <p:to>
                                        <p:strVal val="solid"/>
                                      </p:to>
                                    </p:set>
                                    <p:set>
                                      <p:cBhvr>
                                        <p:cTn id="46" dur="500" fill="hold"/>
                                        <p:tgtEl>
                                          <p:spTgt spid="195"/>
                                        </p:tgtEl>
                                        <p:attrNameLst>
                                          <p:attrName>fill.on</p:attrName>
                                        </p:attrNameLst>
                                      </p:cBhvr>
                                      <p:to>
                                        <p:strVal val="true"/>
                                      </p:to>
                                    </p:set>
                                  </p:childTnLst>
                                </p:cTn>
                              </p:par>
                            </p:childTnLst>
                          </p:cTn>
                        </p:par>
                        <p:par>
                          <p:cTn id="47" fill="hold">
                            <p:stCondLst>
                              <p:cond delay="500"/>
                            </p:stCondLst>
                            <p:childTnLst>
                              <p:par>
                                <p:cTn id="48" presetID="22" presetClass="exit" presetSubtype="4" fill="hold" nodeType="afterEffect">
                                  <p:stCondLst>
                                    <p:cond delay="0"/>
                                  </p:stCondLst>
                                  <p:childTnLst>
                                    <p:animEffect transition="out" filter="wipe(down)">
                                      <p:cBhvr>
                                        <p:cTn id="49" dur="500"/>
                                        <p:tgtEl>
                                          <p:spTgt spid="273"/>
                                        </p:tgtEl>
                                      </p:cBhvr>
                                    </p:animEffect>
                                    <p:set>
                                      <p:cBhvr>
                                        <p:cTn id="50" dur="1" fill="hold">
                                          <p:stCondLst>
                                            <p:cond delay="499"/>
                                          </p:stCondLst>
                                        </p:cTn>
                                        <p:tgtEl>
                                          <p:spTgt spid="273"/>
                                        </p:tgtEl>
                                        <p:attrNameLst>
                                          <p:attrName>style.visibility</p:attrName>
                                        </p:attrNameLst>
                                      </p:cBhvr>
                                      <p:to>
                                        <p:strVal val="hidden"/>
                                      </p:to>
                                    </p:set>
                                  </p:childTnLst>
                                </p:cTn>
                              </p:par>
                            </p:childTnLst>
                          </p:cTn>
                        </p:par>
                        <p:par>
                          <p:cTn id="51" fill="hold">
                            <p:stCondLst>
                              <p:cond delay="1000"/>
                            </p:stCondLst>
                            <p:childTnLst>
                              <p:par>
                                <p:cTn id="52" presetID="26" presetClass="emph" presetSubtype="0" fill="hold" nodeType="afterEffect">
                                  <p:stCondLst>
                                    <p:cond delay="0"/>
                                  </p:stCondLst>
                                  <p:childTnLst>
                                    <p:animEffect transition="out" filter="fade">
                                      <p:cBhvr>
                                        <p:cTn id="53" dur="500" tmFilter="0, 0; .2, .5; .8, .5; 1, 0"/>
                                        <p:tgtEl>
                                          <p:spTgt spid="256"/>
                                        </p:tgtEl>
                                      </p:cBhvr>
                                    </p:animEffect>
                                    <p:animScale>
                                      <p:cBhvr>
                                        <p:cTn id="54" dur="250" autoRev="1" fill="hold"/>
                                        <p:tgtEl>
                                          <p:spTgt spid="256"/>
                                        </p:tgtEl>
                                      </p:cBhvr>
                                      <p:by x="105000" y="105000"/>
                                    </p:animScale>
                                  </p:childTnLst>
                                </p:cTn>
                              </p:par>
                              <p:par>
                                <p:cTn id="55" presetID="6" presetClass="emph" presetSubtype="0" fill="hold" nodeType="withEffect">
                                  <p:stCondLst>
                                    <p:cond delay="0"/>
                                  </p:stCondLst>
                                  <p:childTnLst>
                                    <p:animScale>
                                      <p:cBhvr>
                                        <p:cTn id="56" dur="2000" fill="hold"/>
                                        <p:tgtEl>
                                          <p:spTgt spid="197"/>
                                        </p:tgtEl>
                                      </p:cBhvr>
                                      <p:by x="150000" y="15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9"/>
                                        </p:tgtEl>
                                        <p:attrNameLst>
                                          <p:attrName>style.visibility</p:attrName>
                                        </p:attrNameLst>
                                      </p:cBhvr>
                                      <p:to>
                                        <p:strVal val="visible"/>
                                      </p:to>
                                    </p:set>
                                    <p:animEffect transition="in" filter="fade">
                                      <p:cBhvr>
                                        <p:cTn id="61" dur="500"/>
                                        <p:tgtEl>
                                          <p:spTgt spid="259"/>
                                        </p:tgtEl>
                                      </p:cBhvr>
                                    </p:animEffect>
                                  </p:childTnLst>
                                </p:cTn>
                              </p:par>
                              <p:par>
                                <p:cTn id="62" presetID="10" presetClass="entr" presetSubtype="0" fill="hold" nodeType="withEffect">
                                  <p:stCondLst>
                                    <p:cond delay="0"/>
                                  </p:stCondLst>
                                  <p:childTnLst>
                                    <p:set>
                                      <p:cBhvr>
                                        <p:cTn id="63" dur="1" fill="hold">
                                          <p:stCondLst>
                                            <p:cond delay="0"/>
                                          </p:stCondLst>
                                        </p:cTn>
                                        <p:tgtEl>
                                          <p:spTgt spid="268"/>
                                        </p:tgtEl>
                                        <p:attrNameLst>
                                          <p:attrName>style.visibility</p:attrName>
                                        </p:attrNameLst>
                                      </p:cBhvr>
                                      <p:to>
                                        <p:strVal val="visible"/>
                                      </p:to>
                                    </p:set>
                                    <p:animEffect transition="in" filter="fade">
                                      <p:cBhvr>
                                        <p:cTn id="64" dur="500"/>
                                        <p:tgtEl>
                                          <p:spTgt spid="268"/>
                                        </p:tgtEl>
                                      </p:cBhvr>
                                    </p:animEffect>
                                  </p:childTnLst>
                                </p:cTn>
                              </p:par>
                            </p:childTnLst>
                          </p:cTn>
                        </p:par>
                      </p:childTnLst>
                    </p:cTn>
                  </p:par>
                  <p:par>
                    <p:cTn id="65" fill="hold">
                      <p:stCondLst>
                        <p:cond delay="indefinite"/>
                      </p:stCondLst>
                      <p:childTnLst>
                        <p:par>
                          <p:cTn id="66" fill="hold">
                            <p:stCondLst>
                              <p:cond delay="0"/>
                            </p:stCondLst>
                            <p:childTnLst>
                              <p:par>
                                <p:cTn id="67" presetID="19" presetClass="emph" presetSubtype="0" fill="hold" grpId="0" nodeType="clickEffect">
                                  <p:stCondLst>
                                    <p:cond delay="0"/>
                                  </p:stCondLst>
                                  <p:childTnLst>
                                    <p:animClr clrSpc="rgb" dir="cw">
                                      <p:cBhvr override="childStyle">
                                        <p:cTn id="68" dur="500" fill="hold"/>
                                        <p:tgtEl>
                                          <p:spTgt spid="258"/>
                                        </p:tgtEl>
                                        <p:attrNameLst>
                                          <p:attrName>style.color</p:attrName>
                                        </p:attrNameLst>
                                      </p:cBhvr>
                                      <p:to>
                                        <a:srgbClr val="FF0000"/>
                                      </p:to>
                                    </p:animClr>
                                    <p:animClr clrSpc="rgb" dir="cw">
                                      <p:cBhvr>
                                        <p:cTn id="69" dur="500" fill="hold"/>
                                        <p:tgtEl>
                                          <p:spTgt spid="258"/>
                                        </p:tgtEl>
                                        <p:attrNameLst>
                                          <p:attrName>fillcolor</p:attrName>
                                        </p:attrNameLst>
                                      </p:cBhvr>
                                      <p:to>
                                        <a:srgbClr val="FF0000"/>
                                      </p:to>
                                    </p:animClr>
                                    <p:set>
                                      <p:cBhvr>
                                        <p:cTn id="70" dur="500" fill="hold"/>
                                        <p:tgtEl>
                                          <p:spTgt spid="258"/>
                                        </p:tgtEl>
                                        <p:attrNameLst>
                                          <p:attrName>fill.type</p:attrName>
                                        </p:attrNameLst>
                                      </p:cBhvr>
                                      <p:to>
                                        <p:strVal val="solid"/>
                                      </p:to>
                                    </p:set>
                                    <p:set>
                                      <p:cBhvr>
                                        <p:cTn id="71" dur="500" fill="hold"/>
                                        <p:tgtEl>
                                          <p:spTgt spid="258"/>
                                        </p:tgtEl>
                                        <p:attrNameLst>
                                          <p:attrName>fill.on</p:attrName>
                                        </p:attrNameLst>
                                      </p:cBhvr>
                                      <p:to>
                                        <p:strVal val="true"/>
                                      </p:to>
                                    </p:set>
                                  </p:childTnLst>
                                </p:cTn>
                              </p:par>
                              <p:par>
                                <p:cTn id="72" presetID="6" presetClass="emph" presetSubtype="0" fill="hold" nodeType="withEffect">
                                  <p:stCondLst>
                                    <p:cond delay="0"/>
                                  </p:stCondLst>
                                  <p:childTnLst>
                                    <p:animScale>
                                      <p:cBhvr>
                                        <p:cTn id="73" dur="2000" fill="hold"/>
                                        <p:tgtEl>
                                          <p:spTgt spid="268"/>
                                        </p:tgtEl>
                                      </p:cBhvr>
                                      <p:by x="150000" y="150000"/>
                                    </p:animScale>
                                  </p:childTnLst>
                                </p:cTn>
                              </p:par>
                              <p:par>
                                <p:cTn id="74" presetID="22" presetClass="entr" presetSubtype="1" fill="hold" nodeType="withEffect">
                                  <p:stCondLst>
                                    <p:cond delay="0"/>
                                  </p:stCondLst>
                                  <p:childTnLst>
                                    <p:set>
                                      <p:cBhvr>
                                        <p:cTn id="75" dur="1" fill="hold">
                                          <p:stCondLst>
                                            <p:cond delay="0"/>
                                          </p:stCondLst>
                                        </p:cTn>
                                        <p:tgtEl>
                                          <p:spTgt spid="274"/>
                                        </p:tgtEl>
                                        <p:attrNameLst>
                                          <p:attrName>style.visibility</p:attrName>
                                        </p:attrNameLst>
                                      </p:cBhvr>
                                      <p:to>
                                        <p:strVal val="visible"/>
                                      </p:to>
                                    </p:set>
                                    <p:animEffect transition="in" filter="wipe(up)">
                                      <p:cBhvr>
                                        <p:cTn id="76" dur="500"/>
                                        <p:tgtEl>
                                          <p:spTgt spid="274"/>
                                        </p:tgtEl>
                                      </p:cBhvr>
                                    </p:animEffect>
                                  </p:childTnLst>
                                </p:cTn>
                              </p:par>
                              <p:par>
                                <p:cTn id="77" presetID="26" presetClass="emph" presetSubtype="0" fill="hold" nodeType="withEffect">
                                  <p:stCondLst>
                                    <p:cond delay="0"/>
                                  </p:stCondLst>
                                  <p:childTnLst>
                                    <p:animEffect transition="out" filter="fade">
                                      <p:cBhvr>
                                        <p:cTn id="78" dur="500" tmFilter="0, 0; .2, .5; .8, .5; 1, 0"/>
                                        <p:tgtEl>
                                          <p:spTgt spid="274"/>
                                        </p:tgtEl>
                                      </p:cBhvr>
                                    </p:animEffect>
                                    <p:animScale>
                                      <p:cBhvr>
                                        <p:cTn id="79" dur="250" autoRev="1" fill="hold"/>
                                        <p:tgtEl>
                                          <p:spTgt spid="274"/>
                                        </p:tgtEl>
                                      </p:cBhvr>
                                      <p:by x="105000" y="105000"/>
                                    </p:animScale>
                                  </p:childTnLst>
                                </p:cTn>
                              </p:par>
                              <p:par>
                                <p:cTn id="80" presetID="22" presetClass="entr" presetSubtype="1" fill="hold" nodeType="withEffect">
                                  <p:stCondLst>
                                    <p:cond delay="0"/>
                                  </p:stCondLst>
                                  <p:childTnLst>
                                    <p:set>
                                      <p:cBhvr>
                                        <p:cTn id="81" dur="1" fill="hold">
                                          <p:stCondLst>
                                            <p:cond delay="0"/>
                                          </p:stCondLst>
                                        </p:cTn>
                                        <p:tgtEl>
                                          <p:spTgt spid="275"/>
                                        </p:tgtEl>
                                        <p:attrNameLst>
                                          <p:attrName>style.visibility</p:attrName>
                                        </p:attrNameLst>
                                      </p:cBhvr>
                                      <p:to>
                                        <p:strVal val="visible"/>
                                      </p:to>
                                    </p:set>
                                    <p:animEffect transition="in" filter="wipe(up)">
                                      <p:cBhvr>
                                        <p:cTn id="82" dur="500"/>
                                        <p:tgtEl>
                                          <p:spTgt spid="275"/>
                                        </p:tgtEl>
                                      </p:cBhvr>
                                    </p:animEffect>
                                  </p:childTnLst>
                                </p:cTn>
                              </p:par>
                              <p:par>
                                <p:cTn id="83" presetID="26" presetClass="emph" presetSubtype="0" fill="hold" nodeType="withEffect">
                                  <p:stCondLst>
                                    <p:cond delay="0"/>
                                  </p:stCondLst>
                                  <p:childTnLst>
                                    <p:animEffect transition="out" filter="fade">
                                      <p:cBhvr>
                                        <p:cTn id="84" dur="500" tmFilter="0, 0; .2, .5; .8, .5; 1, 0"/>
                                        <p:tgtEl>
                                          <p:spTgt spid="275"/>
                                        </p:tgtEl>
                                      </p:cBhvr>
                                    </p:animEffect>
                                    <p:animScale>
                                      <p:cBhvr>
                                        <p:cTn id="85" dur="250" autoRev="1" fill="hold"/>
                                        <p:tgtEl>
                                          <p:spTgt spid="275"/>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272"/>
                                        </p:tgtEl>
                                        <p:attrNameLst>
                                          <p:attrName>style.visibility</p:attrName>
                                        </p:attrNameLst>
                                      </p:cBhvr>
                                      <p:to>
                                        <p:strVal val="visible"/>
                                      </p:to>
                                    </p:set>
                                    <p:animEffect transition="in" filter="fade">
                                      <p:cBhvr>
                                        <p:cTn id="88"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252" grpId="0"/>
      <p:bldP spid="254" grpId="0" animBg="1"/>
      <p:bldP spid="255" grpId="0"/>
      <p:bldP spid="258" grpId="0" animBg="1"/>
      <p:bldP spid="2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354989" y="157609"/>
            <a:ext cx="11221126" cy="594105"/>
          </a:xfrm>
        </p:spPr>
        <p:txBody>
          <a:bodyPr>
            <a:noAutofit/>
          </a:bodyPr>
          <a:lstStyle/>
          <a:p>
            <a:r>
              <a:rPr lang="en-US" sz="2400" cap="all" spc="750">
                <a:solidFill>
                  <a:schemeClr val="bg1"/>
                </a:solidFill>
                <a:latin typeface="Helvetica Neue"/>
              </a:rPr>
              <a:t>Azure infrastructure as a service (IaaS)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77" name="TextBox 176">
            <a:extLst>
              <a:ext uri="{FF2B5EF4-FFF2-40B4-BE49-F238E27FC236}">
                <a16:creationId xmlns:a16="http://schemas.microsoft.com/office/drawing/2014/main" id="{4F7D1ACC-1591-4500-9F27-B4B6FC273F55}"/>
              </a:ext>
            </a:extLst>
          </p:cNvPr>
          <p:cNvSpPr txBox="1"/>
          <p:nvPr/>
        </p:nvSpPr>
        <p:spPr>
          <a:xfrm>
            <a:off x="89555" y="6585084"/>
            <a:ext cx="11133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Guidance to help you choose the best database for your use case and requirements: https://azure.microsoft.com/en-us/overview/what-is-azure/iaas/</a:t>
            </a:r>
            <a:endParaRPr kumimoji="0" lang="el-GR" sz="1200" b="0" i="1" u="sng"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6816677C-F9D3-446C-995E-770576EEF5ED}"/>
              </a:ext>
            </a:extLst>
          </p:cNvPr>
          <p:cNvPicPr>
            <a:picLocks noChangeAspect="1"/>
          </p:cNvPicPr>
          <p:nvPr/>
        </p:nvPicPr>
        <p:blipFill>
          <a:blip r:embed="rId4"/>
          <a:stretch>
            <a:fillRect/>
          </a:stretch>
        </p:blipFill>
        <p:spPr>
          <a:xfrm>
            <a:off x="702295" y="805690"/>
            <a:ext cx="10520315" cy="5399684"/>
          </a:xfrm>
          <a:prstGeom prst="rect">
            <a:avLst/>
          </a:prstGeom>
        </p:spPr>
      </p:pic>
    </p:spTree>
    <p:extLst>
      <p:ext uri="{BB962C8B-B14F-4D97-AF65-F5344CB8AC3E}">
        <p14:creationId xmlns:p14="http://schemas.microsoft.com/office/powerpoint/2010/main" val="47002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301BB65B-A5CF-46A5-A8CC-C96E124784FE}"/>
              </a:ext>
            </a:extLst>
          </p:cNvPr>
          <p:cNvCxnSpPr>
            <a:cxnSpLocks/>
          </p:cNvCxnSpPr>
          <p:nvPr/>
        </p:nvCxnSpPr>
        <p:spPr>
          <a:xfrm>
            <a:off x="2282366" y="4024570"/>
            <a:ext cx="15515" cy="16200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25EAC1-0AC4-45E2-A5D8-68CAC752BDAA}"/>
              </a:ext>
            </a:extLst>
          </p:cNvPr>
          <p:cNvCxnSpPr>
            <a:cxnSpLocks/>
            <a:stCxn id="286" idx="0"/>
          </p:cNvCxnSpPr>
          <p:nvPr/>
        </p:nvCxnSpPr>
        <p:spPr>
          <a:xfrm flipH="1" flipV="1">
            <a:off x="2294919" y="1797941"/>
            <a:ext cx="261" cy="191894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infrastructure certifications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3374" y="928776"/>
            <a:ext cx="79643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0" normalizeH="0" baseline="0" noProof="0">
                <a:ln>
                  <a:noFill/>
                </a:ln>
                <a:solidFill>
                  <a:prstClr val="white"/>
                </a:solidFill>
                <a:effectLst/>
                <a:uLnTx/>
                <a:uFillTx/>
                <a:latin typeface="Helvetica Neue"/>
                <a:ea typeface="+mn-ea"/>
                <a:cs typeface="+mn-cs"/>
              </a:rPr>
              <a:t>Skill up – Learning &amp; Certification for Azure Infrastructure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999649F-5530-47E2-8A96-8B72236B97F6}"/>
              </a:ext>
            </a:extLst>
          </p:cNvPr>
          <p:cNvPicPr>
            <a:picLocks noChangeAspect="1"/>
          </p:cNvPicPr>
          <p:nvPr/>
        </p:nvPicPr>
        <p:blipFill>
          <a:blip r:embed="rId3"/>
          <a:stretch>
            <a:fillRect/>
          </a:stretch>
        </p:blipFill>
        <p:spPr>
          <a:xfrm>
            <a:off x="9788470" y="1994846"/>
            <a:ext cx="1524920" cy="813886"/>
          </a:xfrm>
          <a:prstGeom prst="rect">
            <a:avLst/>
          </a:prstGeom>
        </p:spPr>
      </p:pic>
      <p:pic>
        <p:nvPicPr>
          <p:cNvPr id="19" name="Picture 18">
            <a:extLst>
              <a:ext uri="{FF2B5EF4-FFF2-40B4-BE49-F238E27FC236}">
                <a16:creationId xmlns:a16="http://schemas.microsoft.com/office/drawing/2014/main" id="{28BA0515-421E-42F6-8B36-AACA72C0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7070" y="3923651"/>
            <a:ext cx="1826528" cy="1075474"/>
          </a:xfrm>
          <a:prstGeom prst="rect">
            <a:avLst/>
          </a:prstGeom>
        </p:spPr>
      </p:pic>
      <p:sp>
        <p:nvSpPr>
          <p:cNvPr id="23" name="TextBox 22">
            <a:extLst>
              <a:ext uri="{FF2B5EF4-FFF2-40B4-BE49-F238E27FC236}">
                <a16:creationId xmlns:a16="http://schemas.microsoft.com/office/drawing/2014/main" id="{78E70C2B-EA5C-4976-91C4-32D1F15560BF}"/>
              </a:ext>
            </a:extLst>
          </p:cNvPr>
          <p:cNvSpPr txBox="1"/>
          <p:nvPr/>
        </p:nvSpPr>
        <p:spPr>
          <a:xfrm>
            <a:off x="385142" y="1296002"/>
            <a:ext cx="5182125" cy="253916"/>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Helvetica Neue"/>
                <a:ea typeface="+mn-ea"/>
                <a:cs typeface="+mn-cs"/>
              </a:rPr>
              <a:t>Job roles: Cloud </a:t>
            </a:r>
            <a:r>
              <a:rPr lang="en-US" sz="1050">
                <a:solidFill>
                  <a:prstClr val="white"/>
                </a:solidFill>
              </a:rPr>
              <a:t>Security</a:t>
            </a:r>
            <a:r>
              <a:rPr kumimoji="0" lang="en-US" sz="1050" b="0" i="0" u="none" strike="noStrike" kern="1200" cap="none" spc="0" normalizeH="0" baseline="0" noProof="0">
                <a:ln>
                  <a:noFill/>
                </a:ln>
                <a:solidFill>
                  <a:prstClr val="white"/>
                </a:solidFill>
                <a:effectLst/>
                <a:uLnTx/>
                <a:uFillTx/>
                <a:latin typeface="Helvetica Neue"/>
                <a:ea typeface="+mn-ea"/>
                <a:cs typeface="+mn-cs"/>
              </a:rPr>
              <a:t> Engineer, Azure Administrator, Cloud Solution Architect</a:t>
            </a:r>
            <a:endParaRPr kumimoji="0" lang="el-GR"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74" name="TextBox 73">
            <a:extLst>
              <a:ext uri="{FF2B5EF4-FFF2-40B4-BE49-F238E27FC236}">
                <a16:creationId xmlns:a16="http://schemas.microsoft.com/office/drawing/2014/main" id="{8C42920F-8710-4A8C-B806-B9E75BFF9EFC}"/>
              </a:ext>
            </a:extLst>
          </p:cNvPr>
          <p:cNvSpPr txBox="1"/>
          <p:nvPr/>
        </p:nvSpPr>
        <p:spPr>
          <a:xfrm>
            <a:off x="3863500" y="4607914"/>
            <a:ext cx="1880804"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AZ-120</a:t>
            </a:r>
            <a:endParaRPr kumimoji="0" lang="el-GR"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Planning and Administering Microsoft Azure for SAP Workloads</a:t>
            </a:r>
          </a:p>
        </p:txBody>
      </p:sp>
      <p:sp>
        <p:nvSpPr>
          <p:cNvPr id="130" name="TextBox 129">
            <a:extLst>
              <a:ext uri="{FF2B5EF4-FFF2-40B4-BE49-F238E27FC236}">
                <a16:creationId xmlns:a16="http://schemas.microsoft.com/office/drawing/2014/main" id="{FCE0F37B-0715-48D5-8BC2-F5B014B0C076}"/>
              </a:ext>
            </a:extLst>
          </p:cNvPr>
          <p:cNvSpPr txBox="1"/>
          <p:nvPr/>
        </p:nvSpPr>
        <p:spPr>
          <a:xfrm>
            <a:off x="4133028" y="3372192"/>
            <a:ext cx="1352496" cy="50363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a:solidFill>
                  <a:prstClr val="white"/>
                </a:solidFill>
                <a:latin typeface="Segoe UI" panose="020B0502040204020203" pitchFamily="34" charset="0"/>
              </a:rPr>
              <a:t>ΑΖ</a:t>
            </a: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-10</a:t>
            </a:r>
            <a:r>
              <a:rPr kumimoji="0" lang="el-GR"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4</a:t>
            </a:r>
            <a:b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b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Azure Administrator</a:t>
            </a:r>
          </a:p>
        </p:txBody>
      </p:sp>
      <p:sp>
        <p:nvSpPr>
          <p:cNvPr id="167" name="TextBox 166">
            <a:extLst>
              <a:ext uri="{FF2B5EF4-FFF2-40B4-BE49-F238E27FC236}">
                <a16:creationId xmlns:a16="http://schemas.microsoft.com/office/drawing/2014/main" id="{9108D8E5-3A6E-44ED-BA43-D4BA1C1424A9}"/>
              </a:ext>
            </a:extLst>
          </p:cNvPr>
          <p:cNvSpPr txBox="1"/>
          <p:nvPr/>
        </p:nvSpPr>
        <p:spPr>
          <a:xfrm>
            <a:off x="3684018" y="5771062"/>
            <a:ext cx="2205613"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AZ-500</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Azure Security Technologies</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168" name="Straight Connector 167">
            <a:extLst>
              <a:ext uri="{FF2B5EF4-FFF2-40B4-BE49-F238E27FC236}">
                <a16:creationId xmlns:a16="http://schemas.microsoft.com/office/drawing/2014/main" id="{CDED1D1A-F228-42B5-9906-734E9951992A}"/>
              </a:ext>
            </a:extLst>
          </p:cNvPr>
          <p:cNvCxnSpPr>
            <a:cxnSpLocks/>
          </p:cNvCxnSpPr>
          <p:nvPr/>
        </p:nvCxnSpPr>
        <p:spPr>
          <a:xfrm flipH="1">
            <a:off x="5063456" y="5580453"/>
            <a:ext cx="961567"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9B4DC509-AF4D-4F3A-AF08-89ABC46003CC}"/>
              </a:ext>
            </a:extLst>
          </p:cNvPr>
          <p:cNvSpPr txBox="1"/>
          <p:nvPr/>
        </p:nvSpPr>
        <p:spPr>
          <a:xfrm>
            <a:off x="6628404" y="5399259"/>
            <a:ext cx="1527112" cy="553998"/>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Security Engineer Associate</a:t>
            </a:r>
          </a:p>
        </p:txBody>
      </p:sp>
      <p:sp>
        <p:nvSpPr>
          <p:cNvPr id="200" name="TextBox 199">
            <a:extLst>
              <a:ext uri="{FF2B5EF4-FFF2-40B4-BE49-F238E27FC236}">
                <a16:creationId xmlns:a16="http://schemas.microsoft.com/office/drawing/2014/main" id="{BDFA4CB6-6947-4420-B9CF-484A2FB220D6}"/>
              </a:ext>
            </a:extLst>
          </p:cNvPr>
          <p:cNvSpPr txBox="1"/>
          <p:nvPr/>
        </p:nvSpPr>
        <p:spPr>
          <a:xfrm>
            <a:off x="2528165" y="1998586"/>
            <a:ext cx="2205613" cy="503635"/>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prstClr val="white"/>
                </a:solidFill>
                <a:effectLst/>
                <a:uLnTx/>
                <a:uFillTx/>
                <a:latin typeface="Helvetica Neue"/>
                <a:ea typeface="+mn-ea"/>
                <a:cs typeface="+mn-cs"/>
              </a:rPr>
              <a:t>AZ-303</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prstClr val="white"/>
                </a:solidFill>
                <a:effectLst/>
                <a:uLnTx/>
                <a:uFillTx/>
                <a:latin typeface="Helvetica Neue"/>
                <a:ea typeface="+mn-ea"/>
                <a:cs typeface="+mn-cs"/>
              </a:rPr>
              <a:t>Microsoft Azure Architect Technologies</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sp>
        <p:nvSpPr>
          <p:cNvPr id="202" name="TextBox 201">
            <a:extLst>
              <a:ext uri="{FF2B5EF4-FFF2-40B4-BE49-F238E27FC236}">
                <a16:creationId xmlns:a16="http://schemas.microsoft.com/office/drawing/2014/main" id="{F6725AFC-B0BF-45CF-81A5-B817EEA4AB64}"/>
              </a:ext>
            </a:extLst>
          </p:cNvPr>
          <p:cNvSpPr txBox="1"/>
          <p:nvPr/>
        </p:nvSpPr>
        <p:spPr>
          <a:xfrm>
            <a:off x="4513325" y="1989508"/>
            <a:ext cx="1590649" cy="503635"/>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AZ-304</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Azure Architect Design</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206" name="Straight Connector 205">
            <a:extLst>
              <a:ext uri="{FF2B5EF4-FFF2-40B4-BE49-F238E27FC236}">
                <a16:creationId xmlns:a16="http://schemas.microsoft.com/office/drawing/2014/main" id="{960BFB5A-F386-47C4-B4D8-FB9D849BCF81}"/>
              </a:ext>
            </a:extLst>
          </p:cNvPr>
          <p:cNvCxnSpPr>
            <a:cxnSpLocks/>
            <a:stCxn id="195" idx="6"/>
            <a:endCxn id="197" idx="2"/>
          </p:cNvCxnSpPr>
          <p:nvPr/>
        </p:nvCxnSpPr>
        <p:spPr>
          <a:xfrm>
            <a:off x="3699070" y="1769905"/>
            <a:ext cx="1485581" cy="17427"/>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556C09FF-0FB2-40CD-BD37-12CA7E9EDE37}"/>
              </a:ext>
            </a:extLst>
          </p:cNvPr>
          <p:cNvSpPr/>
          <p:nvPr/>
        </p:nvSpPr>
        <p:spPr>
          <a:xfrm>
            <a:off x="3527620" y="1689219"/>
            <a:ext cx="171450" cy="161371"/>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1" name="Straight Connector 210">
            <a:extLst>
              <a:ext uri="{FF2B5EF4-FFF2-40B4-BE49-F238E27FC236}">
                <a16:creationId xmlns:a16="http://schemas.microsoft.com/office/drawing/2014/main" id="{E561F96B-6A48-496F-916C-0D389AEDCFA3}"/>
              </a:ext>
            </a:extLst>
          </p:cNvPr>
          <p:cNvCxnSpPr>
            <a:cxnSpLocks/>
          </p:cNvCxnSpPr>
          <p:nvPr/>
        </p:nvCxnSpPr>
        <p:spPr>
          <a:xfrm flipV="1">
            <a:off x="5342225" y="1774533"/>
            <a:ext cx="994773" cy="7536"/>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AAF84003-ABDC-40FA-828D-58E96BD5890A}"/>
              </a:ext>
            </a:extLst>
          </p:cNvPr>
          <p:cNvGrpSpPr/>
          <p:nvPr/>
        </p:nvGrpSpPr>
        <p:grpSpPr>
          <a:xfrm>
            <a:off x="6179475" y="5420932"/>
            <a:ext cx="367355" cy="367355"/>
            <a:chOff x="5532857" y="2490921"/>
            <a:chExt cx="367355" cy="367355"/>
          </a:xfrm>
        </p:grpSpPr>
        <p:sp>
          <p:nvSpPr>
            <p:cNvPr id="182" name="Oval 181">
              <a:extLst>
                <a:ext uri="{FF2B5EF4-FFF2-40B4-BE49-F238E27FC236}">
                  <a16:creationId xmlns:a16="http://schemas.microsoft.com/office/drawing/2014/main" id="{0013747B-6417-442D-A131-C32D9B2F26BA}"/>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6" name="Graphic 215">
              <a:extLst>
                <a:ext uri="{FF2B5EF4-FFF2-40B4-BE49-F238E27FC236}">
                  <a16:creationId xmlns:a16="http://schemas.microsoft.com/office/drawing/2014/main" id="{D6B16660-9C26-4E58-9D4D-14CFA002B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28" name="TextBox 227">
            <a:extLst>
              <a:ext uri="{FF2B5EF4-FFF2-40B4-BE49-F238E27FC236}">
                <a16:creationId xmlns:a16="http://schemas.microsoft.com/office/drawing/2014/main" id="{BC9FBBFB-10BE-4219-8808-3ADAC23970E4}"/>
              </a:ext>
            </a:extLst>
          </p:cNvPr>
          <p:cNvSpPr txBox="1"/>
          <p:nvPr/>
        </p:nvSpPr>
        <p:spPr>
          <a:xfrm>
            <a:off x="6657218" y="1515392"/>
            <a:ext cx="1527112" cy="503635"/>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Solutions Architect Expert</a:t>
            </a:r>
          </a:p>
        </p:txBody>
      </p:sp>
      <p:sp>
        <p:nvSpPr>
          <p:cNvPr id="197" name="Oval 196">
            <a:extLst>
              <a:ext uri="{FF2B5EF4-FFF2-40B4-BE49-F238E27FC236}">
                <a16:creationId xmlns:a16="http://schemas.microsoft.com/office/drawing/2014/main" id="{44E8975E-AA26-49C6-8E3D-AAC4F76BD5EB}"/>
              </a:ext>
            </a:extLst>
          </p:cNvPr>
          <p:cNvSpPr/>
          <p:nvPr/>
        </p:nvSpPr>
        <p:spPr>
          <a:xfrm>
            <a:off x="5184651" y="1706646"/>
            <a:ext cx="171450" cy="161371"/>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0" name="Straight Connector 239">
            <a:extLst>
              <a:ext uri="{FF2B5EF4-FFF2-40B4-BE49-F238E27FC236}">
                <a16:creationId xmlns:a16="http://schemas.microsoft.com/office/drawing/2014/main" id="{3BB2E2DF-AD19-4B3D-A9B0-7A996A49060C}"/>
              </a:ext>
            </a:extLst>
          </p:cNvPr>
          <p:cNvCxnSpPr>
            <a:cxnSpLocks/>
          </p:cNvCxnSpPr>
          <p:nvPr/>
        </p:nvCxnSpPr>
        <p:spPr>
          <a:xfrm flipV="1">
            <a:off x="4909968" y="4393480"/>
            <a:ext cx="1115055" cy="725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9066D4C-F1AE-4F2C-8980-AF14E876F77A}"/>
              </a:ext>
            </a:extLst>
          </p:cNvPr>
          <p:cNvSpPr txBox="1"/>
          <p:nvPr/>
        </p:nvSpPr>
        <p:spPr>
          <a:xfrm>
            <a:off x="6527827" y="4167440"/>
            <a:ext cx="1527112" cy="553998"/>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for SAP Workloads Specialty</a:t>
            </a:r>
          </a:p>
        </p:txBody>
      </p:sp>
      <p:grpSp>
        <p:nvGrpSpPr>
          <p:cNvPr id="242" name="Group 241">
            <a:extLst>
              <a:ext uri="{FF2B5EF4-FFF2-40B4-BE49-F238E27FC236}">
                <a16:creationId xmlns:a16="http://schemas.microsoft.com/office/drawing/2014/main" id="{E1F378F2-5FBA-494F-987E-203510E918F2}"/>
              </a:ext>
            </a:extLst>
          </p:cNvPr>
          <p:cNvGrpSpPr/>
          <p:nvPr/>
        </p:nvGrpSpPr>
        <p:grpSpPr>
          <a:xfrm>
            <a:off x="6160472" y="4230792"/>
            <a:ext cx="367355" cy="367355"/>
            <a:chOff x="5532857" y="2490921"/>
            <a:chExt cx="367355" cy="367355"/>
          </a:xfrm>
        </p:grpSpPr>
        <p:sp>
          <p:nvSpPr>
            <p:cNvPr id="243" name="Oval 242">
              <a:extLst>
                <a:ext uri="{FF2B5EF4-FFF2-40B4-BE49-F238E27FC236}">
                  <a16:creationId xmlns:a16="http://schemas.microsoft.com/office/drawing/2014/main" id="{530244EF-B8C7-4CBB-BB5C-C6EBE75DDA4C}"/>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a:extLst>
                <a:ext uri="{FF2B5EF4-FFF2-40B4-BE49-F238E27FC236}">
                  <a16:creationId xmlns:a16="http://schemas.microsoft.com/office/drawing/2014/main" id="{3A4B1526-67EB-4AAF-9C07-DE6F2FE0F4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cxnSp>
        <p:nvCxnSpPr>
          <p:cNvPr id="260" name="Straight Connector 259">
            <a:extLst>
              <a:ext uri="{FF2B5EF4-FFF2-40B4-BE49-F238E27FC236}">
                <a16:creationId xmlns:a16="http://schemas.microsoft.com/office/drawing/2014/main" id="{46B97894-30C3-4C5A-B0B8-8467AFF0A70B}"/>
              </a:ext>
            </a:extLst>
          </p:cNvPr>
          <p:cNvCxnSpPr>
            <a:cxnSpLocks/>
          </p:cNvCxnSpPr>
          <p:nvPr/>
        </p:nvCxnSpPr>
        <p:spPr>
          <a:xfrm>
            <a:off x="4952820" y="3163919"/>
            <a:ext cx="1014474" cy="11699"/>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3ED6E16-C400-4ED5-8A61-FE12174321B9}"/>
              </a:ext>
            </a:extLst>
          </p:cNvPr>
          <p:cNvGrpSpPr/>
          <p:nvPr/>
        </p:nvGrpSpPr>
        <p:grpSpPr>
          <a:xfrm>
            <a:off x="6140484" y="3002788"/>
            <a:ext cx="367355" cy="333959"/>
            <a:chOff x="5532857" y="2490921"/>
            <a:chExt cx="367355" cy="367355"/>
          </a:xfrm>
        </p:grpSpPr>
        <p:sp>
          <p:nvSpPr>
            <p:cNvPr id="262" name="Oval 261">
              <a:extLst>
                <a:ext uri="{FF2B5EF4-FFF2-40B4-BE49-F238E27FC236}">
                  <a16:creationId xmlns:a16="http://schemas.microsoft.com/office/drawing/2014/main" id="{C53EE420-52C0-4E7A-9592-58AEB3FC7D0F}"/>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C9AD6D6-9DAA-455A-92F2-E9CF463159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64" name="TextBox 263">
            <a:extLst>
              <a:ext uri="{FF2B5EF4-FFF2-40B4-BE49-F238E27FC236}">
                <a16:creationId xmlns:a16="http://schemas.microsoft.com/office/drawing/2014/main" id="{C6233E8F-F582-4729-BEEC-B66E270D5FD5}"/>
              </a:ext>
            </a:extLst>
          </p:cNvPr>
          <p:cNvSpPr txBox="1"/>
          <p:nvPr/>
        </p:nvSpPr>
        <p:spPr>
          <a:xfrm>
            <a:off x="6542059" y="2943440"/>
            <a:ext cx="1527112" cy="503635"/>
          </a:xfrm>
          <a:prstGeom prst="rect">
            <a:avLst/>
          </a:prstGeom>
          <a:noFill/>
        </p:spPr>
        <p:txBody>
          <a:bodyPr wrap="square">
            <a:spAutoFit/>
          </a:bodyPr>
          <a:lstStyle>
            <a:defPPr>
              <a:defRPr lang="en-US"/>
            </a:defPPr>
            <a:lvl1pPr algn="ct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Administrator Associate</a:t>
            </a:r>
          </a:p>
        </p:txBody>
      </p:sp>
      <p:sp>
        <p:nvSpPr>
          <p:cNvPr id="271" name="TextBox 270">
            <a:extLst>
              <a:ext uri="{FF2B5EF4-FFF2-40B4-BE49-F238E27FC236}">
                <a16:creationId xmlns:a16="http://schemas.microsoft.com/office/drawing/2014/main" id="{334136EF-294F-4084-B6FF-B6FD21C58CED}"/>
              </a:ext>
            </a:extLst>
          </p:cNvPr>
          <p:cNvSpPr txBox="1"/>
          <p:nvPr/>
        </p:nvSpPr>
        <p:spPr>
          <a:xfrm>
            <a:off x="9461427" y="3129260"/>
            <a:ext cx="23375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docs.microsoft.com</a:t>
            </a:r>
          </a:p>
        </p:txBody>
      </p:sp>
      <p:sp>
        <p:nvSpPr>
          <p:cNvPr id="273" name="TextBox 272">
            <a:extLst>
              <a:ext uri="{FF2B5EF4-FFF2-40B4-BE49-F238E27FC236}">
                <a16:creationId xmlns:a16="http://schemas.microsoft.com/office/drawing/2014/main" id="{F5D5A8CB-389D-4114-98E8-45A15986CCD4}"/>
              </a:ext>
            </a:extLst>
          </p:cNvPr>
          <p:cNvSpPr txBox="1"/>
          <p:nvPr/>
        </p:nvSpPr>
        <p:spPr>
          <a:xfrm>
            <a:off x="9785984" y="1723600"/>
            <a:ext cx="15271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Microsoft learn</a:t>
            </a:r>
          </a:p>
        </p:txBody>
      </p:sp>
      <p:cxnSp>
        <p:nvCxnSpPr>
          <p:cNvPr id="275" name="Straight Connector 274">
            <a:extLst>
              <a:ext uri="{FF2B5EF4-FFF2-40B4-BE49-F238E27FC236}">
                <a16:creationId xmlns:a16="http://schemas.microsoft.com/office/drawing/2014/main" id="{0BE082B5-1BC1-49D4-A921-4894E8DB9748}"/>
              </a:ext>
            </a:extLst>
          </p:cNvPr>
          <p:cNvCxnSpPr/>
          <p:nvPr/>
        </p:nvCxnSpPr>
        <p:spPr>
          <a:xfrm>
            <a:off x="9163283" y="1697454"/>
            <a:ext cx="0" cy="3888619"/>
          </a:xfrm>
          <a:prstGeom prst="line">
            <a:avLst/>
          </a:prstGeom>
        </p:spPr>
        <p:style>
          <a:lnRef idx="1">
            <a:schemeClr val="accent4"/>
          </a:lnRef>
          <a:fillRef idx="0">
            <a:schemeClr val="accent4"/>
          </a:fillRef>
          <a:effectRef idx="0">
            <a:schemeClr val="accent4"/>
          </a:effectRef>
          <a:fontRef idx="minor">
            <a:schemeClr val="tx1"/>
          </a:fontRef>
        </p:style>
      </p:cxnSp>
      <p:cxnSp>
        <p:nvCxnSpPr>
          <p:cNvPr id="280" name="Straight Connector 279">
            <a:extLst>
              <a:ext uri="{FF2B5EF4-FFF2-40B4-BE49-F238E27FC236}">
                <a16:creationId xmlns:a16="http://schemas.microsoft.com/office/drawing/2014/main" id="{6C48D24D-C079-4ABE-9017-62A4766EDAB4}"/>
              </a:ext>
            </a:extLst>
          </p:cNvPr>
          <p:cNvCxnSpPr>
            <a:cxnSpLocks/>
            <a:endCxn id="285" idx="2"/>
          </p:cNvCxnSpPr>
          <p:nvPr/>
        </p:nvCxnSpPr>
        <p:spPr>
          <a:xfrm flipV="1">
            <a:off x="738346" y="3874459"/>
            <a:ext cx="1404189" cy="1827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93B81DD9-C9B5-484D-9F24-5A76969601B0}"/>
              </a:ext>
            </a:extLst>
          </p:cNvPr>
          <p:cNvSpPr txBox="1"/>
          <p:nvPr/>
        </p:nvSpPr>
        <p:spPr>
          <a:xfrm>
            <a:off x="262834" y="4049111"/>
            <a:ext cx="1069889" cy="5539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AZ-900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Azure Fundamentals</a:t>
            </a:r>
          </a:p>
        </p:txBody>
      </p:sp>
      <p:sp>
        <p:nvSpPr>
          <p:cNvPr id="282" name="Oval 281">
            <a:extLst>
              <a:ext uri="{FF2B5EF4-FFF2-40B4-BE49-F238E27FC236}">
                <a16:creationId xmlns:a16="http://schemas.microsoft.com/office/drawing/2014/main" id="{FC5F8ED3-EE22-4C92-84A9-80382B6253CD}"/>
              </a:ext>
            </a:extLst>
          </p:cNvPr>
          <p:cNvSpPr/>
          <p:nvPr/>
        </p:nvSpPr>
        <p:spPr>
          <a:xfrm>
            <a:off x="709347" y="3787019"/>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TextBox 282">
            <a:extLst>
              <a:ext uri="{FF2B5EF4-FFF2-40B4-BE49-F238E27FC236}">
                <a16:creationId xmlns:a16="http://schemas.microsoft.com/office/drawing/2014/main" id="{BC01E18E-AF0C-4F57-AF37-28819C7BA974}"/>
              </a:ext>
            </a:extLst>
          </p:cNvPr>
          <p:cNvSpPr txBox="1"/>
          <p:nvPr/>
        </p:nvSpPr>
        <p:spPr>
          <a:xfrm>
            <a:off x="1676499" y="4192714"/>
            <a:ext cx="1257891" cy="553998"/>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Fundamentals</a:t>
            </a:r>
          </a:p>
        </p:txBody>
      </p:sp>
      <p:grpSp>
        <p:nvGrpSpPr>
          <p:cNvPr id="284" name="Group 283">
            <a:extLst>
              <a:ext uri="{FF2B5EF4-FFF2-40B4-BE49-F238E27FC236}">
                <a16:creationId xmlns:a16="http://schemas.microsoft.com/office/drawing/2014/main" id="{A3A6C2A0-0383-47D8-A656-FEC31E55051D}"/>
              </a:ext>
            </a:extLst>
          </p:cNvPr>
          <p:cNvGrpSpPr/>
          <p:nvPr/>
        </p:nvGrpSpPr>
        <p:grpSpPr>
          <a:xfrm>
            <a:off x="2119055" y="3716881"/>
            <a:ext cx="352249" cy="320226"/>
            <a:chOff x="2594326" y="2487692"/>
            <a:chExt cx="352249" cy="352249"/>
          </a:xfrm>
        </p:grpSpPr>
        <p:sp>
          <p:nvSpPr>
            <p:cNvPr id="285" name="Oval 284">
              <a:extLst>
                <a:ext uri="{FF2B5EF4-FFF2-40B4-BE49-F238E27FC236}">
                  <a16:creationId xmlns:a16="http://schemas.microsoft.com/office/drawing/2014/main" id="{FFF0475B-CA21-466A-8DDF-3CF9C45910E4}"/>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6" name="Graphic 285">
              <a:extLst>
                <a:ext uri="{FF2B5EF4-FFF2-40B4-BE49-F238E27FC236}">
                  <a16:creationId xmlns:a16="http://schemas.microsoft.com/office/drawing/2014/main" id="{32F9CBE3-F74D-4D29-AA5D-29F3E3898A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4326" y="2487692"/>
              <a:ext cx="352249" cy="352249"/>
            </a:xfrm>
            <a:prstGeom prst="rect">
              <a:avLst/>
            </a:prstGeom>
          </p:spPr>
        </p:pic>
      </p:grpSp>
      <p:cxnSp>
        <p:nvCxnSpPr>
          <p:cNvPr id="287" name="Straight Connector 286">
            <a:extLst>
              <a:ext uri="{FF2B5EF4-FFF2-40B4-BE49-F238E27FC236}">
                <a16:creationId xmlns:a16="http://schemas.microsoft.com/office/drawing/2014/main" id="{FAF82F7D-3F19-4BE2-BE4C-93E609EAD43C}"/>
              </a:ext>
            </a:extLst>
          </p:cNvPr>
          <p:cNvCxnSpPr>
            <a:cxnSpLocks/>
            <a:stCxn id="286" idx="3"/>
          </p:cNvCxnSpPr>
          <p:nvPr/>
        </p:nvCxnSpPr>
        <p:spPr>
          <a:xfrm flipV="1">
            <a:off x="2471304" y="3874459"/>
            <a:ext cx="841359" cy="253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E7126655-C4E6-4C01-907A-377E834261A1}"/>
              </a:ext>
            </a:extLst>
          </p:cNvPr>
          <p:cNvSpPr txBox="1"/>
          <p:nvPr/>
        </p:nvSpPr>
        <p:spPr>
          <a:xfrm>
            <a:off x="5977368" y="6099642"/>
            <a:ext cx="4162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a:ln>
                  <a:noFill/>
                </a:ln>
                <a:solidFill>
                  <a:prstClr val="white"/>
                </a:solidFill>
                <a:effectLst/>
                <a:uLnTx/>
                <a:uFillTx/>
                <a:latin typeface="Calibri" panose="020F0502020204030204"/>
                <a:ea typeface="+mn-ea"/>
                <a:cs typeface="+mn-cs"/>
              </a:rPr>
              <a:t>https://docs.microsoft.com/en-us/learn/certifications/</a:t>
            </a:r>
          </a:p>
        </p:txBody>
      </p:sp>
      <p:pic>
        <p:nvPicPr>
          <p:cNvPr id="11" name="Picture 10">
            <a:extLst>
              <a:ext uri="{FF2B5EF4-FFF2-40B4-BE49-F238E27FC236}">
                <a16:creationId xmlns:a16="http://schemas.microsoft.com/office/drawing/2014/main" id="{FCDDD57B-836B-4F9B-9C41-F9AFB0A82D1E}"/>
              </a:ext>
            </a:extLst>
          </p:cNvPr>
          <p:cNvPicPr>
            <a:picLocks noChangeAspect="1"/>
          </p:cNvPicPr>
          <p:nvPr/>
        </p:nvPicPr>
        <p:blipFill>
          <a:blip r:embed="rId9"/>
          <a:stretch>
            <a:fillRect/>
          </a:stretch>
        </p:blipFill>
        <p:spPr>
          <a:xfrm>
            <a:off x="4625266" y="5397675"/>
            <a:ext cx="390205" cy="390205"/>
          </a:xfrm>
          <a:prstGeom prst="rect">
            <a:avLst/>
          </a:prstGeom>
        </p:spPr>
      </p:pic>
      <p:pic>
        <p:nvPicPr>
          <p:cNvPr id="75" name="Picture 74">
            <a:extLst>
              <a:ext uri="{FF2B5EF4-FFF2-40B4-BE49-F238E27FC236}">
                <a16:creationId xmlns:a16="http://schemas.microsoft.com/office/drawing/2014/main" id="{D56E6593-BD6A-4EFA-9C00-7D788D01AA8E}"/>
              </a:ext>
            </a:extLst>
          </p:cNvPr>
          <p:cNvPicPr>
            <a:picLocks noChangeAspect="1"/>
          </p:cNvPicPr>
          <p:nvPr/>
        </p:nvPicPr>
        <p:blipFill>
          <a:blip r:embed="rId9"/>
          <a:stretch>
            <a:fillRect/>
          </a:stretch>
        </p:blipFill>
        <p:spPr>
          <a:xfrm>
            <a:off x="3431772" y="1605907"/>
            <a:ext cx="354732" cy="354732"/>
          </a:xfrm>
          <a:prstGeom prst="rect">
            <a:avLst/>
          </a:prstGeom>
        </p:spPr>
      </p:pic>
      <p:pic>
        <p:nvPicPr>
          <p:cNvPr id="76" name="Picture 75">
            <a:extLst>
              <a:ext uri="{FF2B5EF4-FFF2-40B4-BE49-F238E27FC236}">
                <a16:creationId xmlns:a16="http://schemas.microsoft.com/office/drawing/2014/main" id="{DC5644C7-EC1D-458F-B9F7-6383625A736A}"/>
              </a:ext>
            </a:extLst>
          </p:cNvPr>
          <p:cNvPicPr>
            <a:picLocks noChangeAspect="1"/>
          </p:cNvPicPr>
          <p:nvPr/>
        </p:nvPicPr>
        <p:blipFill>
          <a:blip r:embed="rId9"/>
          <a:stretch>
            <a:fillRect/>
          </a:stretch>
        </p:blipFill>
        <p:spPr>
          <a:xfrm>
            <a:off x="5094182" y="1600935"/>
            <a:ext cx="354732" cy="354732"/>
          </a:xfrm>
          <a:prstGeom prst="rect">
            <a:avLst/>
          </a:prstGeom>
        </p:spPr>
      </p:pic>
      <p:pic>
        <p:nvPicPr>
          <p:cNvPr id="77" name="Picture 76">
            <a:extLst>
              <a:ext uri="{FF2B5EF4-FFF2-40B4-BE49-F238E27FC236}">
                <a16:creationId xmlns:a16="http://schemas.microsoft.com/office/drawing/2014/main" id="{BD31C7FA-30C9-434E-A838-957D22BD8967}"/>
              </a:ext>
            </a:extLst>
          </p:cNvPr>
          <p:cNvPicPr>
            <a:picLocks noChangeAspect="1"/>
          </p:cNvPicPr>
          <p:nvPr/>
        </p:nvPicPr>
        <p:blipFill>
          <a:blip r:embed="rId9"/>
          <a:stretch>
            <a:fillRect/>
          </a:stretch>
        </p:blipFill>
        <p:spPr>
          <a:xfrm>
            <a:off x="4590841" y="4192838"/>
            <a:ext cx="390205" cy="390205"/>
          </a:xfrm>
          <a:prstGeom prst="rect">
            <a:avLst/>
          </a:prstGeom>
        </p:spPr>
      </p:pic>
      <p:pic>
        <p:nvPicPr>
          <p:cNvPr id="78" name="Picture 77">
            <a:extLst>
              <a:ext uri="{FF2B5EF4-FFF2-40B4-BE49-F238E27FC236}">
                <a16:creationId xmlns:a16="http://schemas.microsoft.com/office/drawing/2014/main" id="{9A662E50-0A34-4C6E-88B4-2C06771D553B}"/>
              </a:ext>
            </a:extLst>
          </p:cNvPr>
          <p:cNvPicPr>
            <a:picLocks noChangeAspect="1"/>
          </p:cNvPicPr>
          <p:nvPr/>
        </p:nvPicPr>
        <p:blipFill>
          <a:blip r:embed="rId9"/>
          <a:stretch>
            <a:fillRect/>
          </a:stretch>
        </p:blipFill>
        <p:spPr>
          <a:xfrm>
            <a:off x="4604952" y="2951497"/>
            <a:ext cx="354732" cy="354732"/>
          </a:xfrm>
          <a:prstGeom prst="rect">
            <a:avLst/>
          </a:prstGeom>
        </p:spPr>
      </p:pic>
      <p:pic>
        <p:nvPicPr>
          <p:cNvPr id="79" name="Picture 78">
            <a:extLst>
              <a:ext uri="{FF2B5EF4-FFF2-40B4-BE49-F238E27FC236}">
                <a16:creationId xmlns:a16="http://schemas.microsoft.com/office/drawing/2014/main" id="{FB580182-8311-4D08-8CDD-046F56C538AA}"/>
              </a:ext>
            </a:extLst>
          </p:cNvPr>
          <p:cNvPicPr>
            <a:picLocks noChangeAspect="1"/>
          </p:cNvPicPr>
          <p:nvPr/>
        </p:nvPicPr>
        <p:blipFill>
          <a:blip r:embed="rId9"/>
          <a:stretch>
            <a:fillRect/>
          </a:stretch>
        </p:blipFill>
        <p:spPr>
          <a:xfrm>
            <a:off x="584358" y="3679356"/>
            <a:ext cx="390205" cy="390205"/>
          </a:xfrm>
          <a:prstGeom prst="rect">
            <a:avLst/>
          </a:prstGeom>
        </p:spPr>
      </p:pic>
      <p:pic>
        <p:nvPicPr>
          <p:cNvPr id="13" name="Picture 12">
            <a:extLst>
              <a:ext uri="{FF2B5EF4-FFF2-40B4-BE49-F238E27FC236}">
                <a16:creationId xmlns:a16="http://schemas.microsoft.com/office/drawing/2014/main" id="{1C8A60DC-8D93-4122-B7F4-5B10D446EE93}"/>
              </a:ext>
            </a:extLst>
          </p:cNvPr>
          <p:cNvPicPr>
            <a:picLocks noChangeAspect="1"/>
          </p:cNvPicPr>
          <p:nvPr/>
        </p:nvPicPr>
        <p:blipFill>
          <a:blip r:embed="rId10"/>
          <a:stretch>
            <a:fillRect/>
          </a:stretch>
        </p:blipFill>
        <p:spPr>
          <a:xfrm>
            <a:off x="6400516" y="1554958"/>
            <a:ext cx="454221" cy="454221"/>
          </a:xfrm>
          <a:prstGeom prst="rect">
            <a:avLst/>
          </a:prstGeom>
        </p:spPr>
      </p:pic>
      <p:cxnSp>
        <p:nvCxnSpPr>
          <p:cNvPr id="30" name="Straight Connector 29">
            <a:extLst>
              <a:ext uri="{FF2B5EF4-FFF2-40B4-BE49-F238E27FC236}">
                <a16:creationId xmlns:a16="http://schemas.microsoft.com/office/drawing/2014/main" id="{642C863F-6AC5-4AA0-8286-648EF2406C7E}"/>
              </a:ext>
            </a:extLst>
          </p:cNvPr>
          <p:cNvCxnSpPr>
            <a:cxnSpLocks/>
            <a:endCxn id="78" idx="1"/>
          </p:cNvCxnSpPr>
          <p:nvPr/>
        </p:nvCxnSpPr>
        <p:spPr>
          <a:xfrm flipV="1">
            <a:off x="3287027" y="3128863"/>
            <a:ext cx="1317925" cy="73891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D0A669-2041-460E-8864-CD3332D9D742}"/>
              </a:ext>
            </a:extLst>
          </p:cNvPr>
          <p:cNvCxnSpPr>
            <a:cxnSpLocks/>
            <a:endCxn id="77" idx="1"/>
          </p:cNvCxnSpPr>
          <p:nvPr/>
        </p:nvCxnSpPr>
        <p:spPr>
          <a:xfrm>
            <a:off x="3263338" y="3878262"/>
            <a:ext cx="1327503" cy="5096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3CF950-CF25-43EE-86C3-B2D2A23FE129}"/>
              </a:ext>
            </a:extLst>
          </p:cNvPr>
          <p:cNvCxnSpPr>
            <a:cxnSpLocks/>
          </p:cNvCxnSpPr>
          <p:nvPr/>
        </p:nvCxnSpPr>
        <p:spPr>
          <a:xfrm flipV="1">
            <a:off x="2294919" y="5583396"/>
            <a:ext cx="2306003" cy="535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017E8B-B07E-4E89-9B5C-0ACE1B8E0AB4}"/>
              </a:ext>
            </a:extLst>
          </p:cNvPr>
          <p:cNvCxnSpPr>
            <a:cxnSpLocks/>
          </p:cNvCxnSpPr>
          <p:nvPr/>
        </p:nvCxnSpPr>
        <p:spPr>
          <a:xfrm>
            <a:off x="2279288" y="1791619"/>
            <a:ext cx="1050245" cy="6323"/>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68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Serverless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43" name="TextBox 42">
            <a:extLst>
              <a:ext uri="{FF2B5EF4-FFF2-40B4-BE49-F238E27FC236}">
                <a16:creationId xmlns:a16="http://schemas.microsoft.com/office/drawing/2014/main" id="{E1BE7ED2-D5F4-4F41-B2DF-B6298B8918C4}"/>
              </a:ext>
            </a:extLst>
          </p:cNvPr>
          <p:cNvSpPr txBox="1"/>
          <p:nvPr/>
        </p:nvSpPr>
        <p:spPr>
          <a:xfrm>
            <a:off x="293478" y="3619913"/>
            <a:ext cx="2523447" cy="8002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Helvetica Neue"/>
                <a:ea typeface="+mn-ea"/>
                <a:cs typeface="+mn-cs"/>
              </a:rPr>
              <a:t>Vaggelis Kappas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white"/>
                </a:solidFill>
                <a:latin typeface="Helvetica Neue"/>
              </a:rPr>
              <a:t>Azure </a:t>
            </a:r>
            <a:r>
              <a:rPr lang="en-US" sz="1400" err="1">
                <a:solidFill>
                  <a:prstClr val="white"/>
                </a:solidFill>
                <a:latin typeface="Helvetica Neue"/>
              </a:rPr>
              <a:t>Infrastrucure</a:t>
            </a:r>
            <a:r>
              <a:rPr lang="en-US" sz="1400">
                <a:solidFill>
                  <a:prstClr val="white"/>
                </a:solidFill>
                <a:latin typeface="Helvetica Neue"/>
              </a:rPr>
              <a:t> Specialist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Helvetica Neue"/>
                <a:ea typeface="+mn-ea"/>
                <a:cs typeface="+mn-cs"/>
              </a:rPr>
              <a:t>Microsoft</a:t>
            </a:r>
            <a:endParaRPr kumimoji="0" lang="en-US"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BC0B0C33-9D3F-44D6-A482-66DF4B24F37E}"/>
              </a:ext>
            </a:extLst>
          </p:cNvPr>
          <p:cNvGrpSpPr/>
          <p:nvPr/>
        </p:nvGrpSpPr>
        <p:grpSpPr>
          <a:xfrm>
            <a:off x="3648294" y="2741232"/>
            <a:ext cx="2499402" cy="1754326"/>
            <a:chOff x="3541757" y="1562480"/>
            <a:chExt cx="2499402" cy="1754326"/>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2499402"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https://vaggeliskappas.gr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lang="en-US" sz="1200" err="1">
                  <a:solidFill>
                    <a:prstClr val="white"/>
                  </a:solidFill>
                  <a:latin typeface="Helvetica Neue"/>
                </a:rPr>
                <a:t>vaggeliskappas</a:t>
              </a: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lang="en-US" sz="1200">
                  <a:solidFill>
                    <a:prstClr val="white"/>
                  </a:solidFill>
                  <a:latin typeface="Helvetica Neue"/>
                </a:rPr>
                <a:t>/in/</a:t>
              </a:r>
              <a:r>
                <a:rPr lang="en-US" sz="1200" err="1">
                  <a:solidFill>
                    <a:prstClr val="white"/>
                  </a:solidFill>
                  <a:latin typeface="Helvetica Neue"/>
                </a:rPr>
                <a:t>vkappas</a:t>
              </a:r>
              <a:endParaRPr lang="en-US" sz="1200">
                <a:solidFill>
                  <a:prstClr val="white"/>
                </a:solidFill>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kumimoji="0" lang="en-US" sz="1200" b="0" i="0" u="none" strike="noStrike" kern="1200" cap="none" spc="0" normalizeH="0" baseline="0" noProof="0" err="1">
                  <a:ln>
                    <a:noFill/>
                  </a:ln>
                  <a:solidFill>
                    <a:prstClr val="white"/>
                  </a:solidFill>
                  <a:effectLst/>
                  <a:uLnTx/>
                  <a:uFillTx/>
                  <a:latin typeface="Helvetica Neue"/>
                  <a:ea typeface="+mn-ea"/>
                  <a:cs typeface="+mn-cs"/>
                </a:rPr>
                <a:t>vakappas</a:t>
              </a:r>
              <a:r>
                <a:rPr kumimoji="0" lang="en-US" sz="1200" b="0" i="0" u="none" strike="noStrike" kern="1200" cap="none" spc="0" normalizeH="0" baseline="0" noProof="0">
                  <a:ln>
                    <a:noFill/>
                  </a:ln>
                  <a:solidFill>
                    <a:prstClr val="white"/>
                  </a:solidFill>
                  <a:effectLst/>
                  <a:uLnTx/>
                  <a:uFillTx/>
                  <a:latin typeface="Helvetica Neue"/>
                  <a:ea typeface="+mn-ea"/>
                  <a:cs typeface="+mn-cs"/>
                </a:rPr>
                <a:t>@</a:t>
              </a:r>
              <a:r>
                <a:rPr lang="en-US" sz="1200">
                  <a:solidFill>
                    <a:prstClr val="white"/>
                  </a:solidFill>
                  <a:latin typeface="Helvetica Neue"/>
                </a:rPr>
                <a:t>microsoft.com</a:t>
              </a: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           </a:t>
              </a:r>
              <a:r>
                <a:rPr lang="en-US" sz="1200">
                  <a:solidFill>
                    <a:prstClr val="white"/>
                  </a:solidFill>
                  <a:latin typeface="Helvetica Neue"/>
                </a:rPr>
                <a:t>github.com/</a:t>
              </a:r>
              <a:r>
                <a:rPr lang="en-US" sz="1200" err="1">
                  <a:solidFill>
                    <a:prstClr val="white"/>
                  </a:solidFill>
                  <a:latin typeface="Helvetica Neue"/>
                </a:rPr>
                <a:t>vakappas</a:t>
              </a:r>
              <a:r>
                <a:rPr kumimoji="0" lang="en-US" sz="1200" b="0" i="0" u="none" strike="noStrike" kern="1200" cap="none" spc="0" normalizeH="0" baseline="0" noProof="0">
                  <a:ln>
                    <a:noFill/>
                  </a:ln>
                  <a:solidFill>
                    <a:prstClr val="white"/>
                  </a:solidFill>
                  <a:effectLst/>
                  <a:uLnTx/>
                  <a:uFillTx/>
                  <a:latin typeface="Helvetica Neue"/>
                  <a:ea typeface="+mn-ea"/>
                  <a:cs typeface="+mn-cs"/>
                </a:rPr>
                <a:t>         </a:t>
              </a:r>
            </a:p>
          </p:txBody>
        </p:sp>
        <p:pic>
          <p:nvPicPr>
            <p:cNvPr id="57" name="Picture 56">
              <a:extLst>
                <a:ext uri="{FF2B5EF4-FFF2-40B4-BE49-F238E27FC236}">
                  <a16:creationId xmlns:a16="http://schemas.microsoft.com/office/drawing/2014/main" id="{6E9AECC1-02EF-4C89-9599-59D0363A3CE9}"/>
                </a:ext>
              </a:extLst>
            </p:cNvPr>
            <p:cNvPicPr>
              <a:picLocks noChangeAspect="1"/>
            </p:cNvPicPr>
            <p:nvPr/>
          </p:nvPicPr>
          <p:blipFill>
            <a:blip r:embed="rId4"/>
            <a:stretch>
              <a:fillRect/>
            </a:stretch>
          </p:blipFill>
          <p:spPr>
            <a:xfrm>
              <a:off x="3610025" y="1942465"/>
              <a:ext cx="280800" cy="290249"/>
            </a:xfrm>
            <a:prstGeom prst="rect">
              <a:avLst/>
            </a:prstGeom>
          </p:spPr>
        </p:pic>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5"/>
            <a:stretch>
              <a:fillRect/>
            </a:stretch>
          </p:blipFill>
          <p:spPr>
            <a:xfrm>
              <a:off x="3610025" y="2316407"/>
              <a:ext cx="280800" cy="280800"/>
            </a:xfrm>
            <a:prstGeom prst="rect">
              <a:avLst/>
            </a:prstGeom>
          </p:spPr>
        </p:pic>
        <p:pic>
          <p:nvPicPr>
            <p:cNvPr id="59" name="Picture 58">
              <a:extLst>
                <a:ext uri="{FF2B5EF4-FFF2-40B4-BE49-F238E27FC236}">
                  <a16:creationId xmlns:a16="http://schemas.microsoft.com/office/drawing/2014/main" id="{0C07BBA7-9B22-44BB-887F-9234D3B6803F}"/>
                </a:ext>
              </a:extLst>
            </p:cNvPr>
            <p:cNvPicPr>
              <a:picLocks noChangeAspect="1"/>
            </p:cNvPicPr>
            <p:nvPr/>
          </p:nvPicPr>
          <p:blipFill>
            <a:blip r:embed="rId6"/>
            <a:stretch>
              <a:fillRect/>
            </a:stretch>
          </p:blipFill>
          <p:spPr>
            <a:xfrm>
              <a:off x="3597537" y="2668625"/>
              <a:ext cx="280800" cy="280800"/>
            </a:xfrm>
            <a:prstGeom prst="rect">
              <a:avLst/>
            </a:prstGeom>
          </p:spPr>
        </p:pic>
        <p:pic>
          <p:nvPicPr>
            <p:cNvPr id="60" name="Picture 59">
              <a:extLst>
                <a:ext uri="{FF2B5EF4-FFF2-40B4-BE49-F238E27FC236}">
                  <a16:creationId xmlns:a16="http://schemas.microsoft.com/office/drawing/2014/main" id="{BA37B94D-ABDF-4EC6-A98E-9C42B6E5C8DD}"/>
                </a:ext>
              </a:extLst>
            </p:cNvPr>
            <p:cNvPicPr>
              <a:picLocks noChangeAspect="1"/>
            </p:cNvPicPr>
            <p:nvPr/>
          </p:nvPicPr>
          <p:blipFill>
            <a:blip r:embed="rId7"/>
            <a:stretch>
              <a:fillRect/>
            </a:stretch>
          </p:blipFill>
          <p:spPr>
            <a:xfrm>
              <a:off x="3610025" y="1590500"/>
              <a:ext cx="280800" cy="263359"/>
            </a:xfrm>
            <a:prstGeom prst="rect">
              <a:avLst/>
            </a:prstGeom>
          </p:spPr>
        </p:pic>
        <p:pic>
          <p:nvPicPr>
            <p:cNvPr id="75" name="Picture 74">
              <a:extLst>
                <a:ext uri="{FF2B5EF4-FFF2-40B4-BE49-F238E27FC236}">
                  <a16:creationId xmlns:a16="http://schemas.microsoft.com/office/drawing/2014/main" id="{1D92685F-8571-4520-9A95-E5968437A878}"/>
                </a:ext>
              </a:extLst>
            </p:cNvPr>
            <p:cNvPicPr>
              <a:picLocks noChangeAspect="1"/>
            </p:cNvPicPr>
            <p:nvPr/>
          </p:nvPicPr>
          <p:blipFill>
            <a:blip r:embed="rId8"/>
            <a:stretch>
              <a:fillRect/>
            </a:stretch>
          </p:blipFill>
          <p:spPr>
            <a:xfrm>
              <a:off x="3597537" y="3023742"/>
              <a:ext cx="280800" cy="271401"/>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sp>
        <p:nvSpPr>
          <p:cNvPr id="11" name="TextBox 10">
            <a:extLst>
              <a:ext uri="{FF2B5EF4-FFF2-40B4-BE49-F238E27FC236}">
                <a16:creationId xmlns:a16="http://schemas.microsoft.com/office/drawing/2014/main" id="{5B404C2B-CBBF-4AEE-A3E0-F85934E47C14}"/>
              </a:ext>
            </a:extLst>
          </p:cNvPr>
          <p:cNvSpPr txBox="1"/>
          <p:nvPr/>
        </p:nvSpPr>
        <p:spPr>
          <a:xfrm>
            <a:off x="3648295" y="1666227"/>
            <a:ext cx="60017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bg1"/>
                </a:solidFill>
                <a:effectLst/>
                <a:latin typeface="-apple-system"/>
              </a:rPr>
              <a:t>Intellectually curious and enthusiastic about anything new and innovative. </a:t>
            </a:r>
            <a:endParaRPr kumimoji="0" lang="en-US" sz="1600" b="0" i="0" u="none" strike="noStrike" kern="1200" cap="none" spc="0" normalizeH="0" baseline="0" noProof="0">
              <a:ln>
                <a:noFill/>
              </a:ln>
              <a:solidFill>
                <a:schemeClr val="bg1"/>
              </a:solidFill>
              <a:effectLst/>
              <a:uLnTx/>
              <a:uFillTx/>
              <a:latin typeface="Helvetica Neue"/>
              <a:ea typeface="+mn-ea"/>
              <a:cs typeface="+mn-cs"/>
            </a:endParaRPr>
          </a:p>
        </p:txBody>
      </p:sp>
      <p:pic>
        <p:nvPicPr>
          <p:cNvPr id="12" name="Picture 11" descr="A close up of a sign&#10;&#10;Description automatically generated">
            <a:extLst>
              <a:ext uri="{FF2B5EF4-FFF2-40B4-BE49-F238E27FC236}">
                <a16:creationId xmlns:a16="http://schemas.microsoft.com/office/drawing/2014/main" id="{B14126CB-65FD-4615-8B08-B05660AAC4F6}"/>
              </a:ext>
            </a:extLst>
          </p:cNvPr>
          <p:cNvPicPr>
            <a:picLocks noChangeAspect="1"/>
          </p:cNvPicPr>
          <p:nvPr/>
        </p:nvPicPr>
        <p:blipFill>
          <a:blip r:embed="rId9"/>
          <a:stretch>
            <a:fillRect/>
          </a:stretch>
        </p:blipFill>
        <p:spPr>
          <a:xfrm>
            <a:off x="5877886" y="5011530"/>
            <a:ext cx="1178160" cy="1178160"/>
          </a:xfrm>
          <a:prstGeom prst="rect">
            <a:avLst/>
          </a:prstGeom>
        </p:spPr>
      </p:pic>
      <p:pic>
        <p:nvPicPr>
          <p:cNvPr id="13" name="Picture 12" descr="A blue and white sign&#10;&#10;Description automatically generated">
            <a:extLst>
              <a:ext uri="{FF2B5EF4-FFF2-40B4-BE49-F238E27FC236}">
                <a16:creationId xmlns:a16="http://schemas.microsoft.com/office/drawing/2014/main" id="{8C50DA94-C249-4987-82E2-42374BF8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2954" y="5011530"/>
            <a:ext cx="1178160" cy="1178160"/>
          </a:xfrm>
          <a:prstGeom prst="rect">
            <a:avLst/>
          </a:prstGeom>
        </p:spPr>
      </p:pic>
      <p:pic>
        <p:nvPicPr>
          <p:cNvPr id="1026" name="Picture 2">
            <a:extLst>
              <a:ext uri="{FF2B5EF4-FFF2-40B4-BE49-F238E27FC236}">
                <a16:creationId xmlns:a16="http://schemas.microsoft.com/office/drawing/2014/main" id="{FB46FB03-D259-42D8-A006-668B75A699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532" y="5186819"/>
            <a:ext cx="2517280" cy="83909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FC2011A7-22F5-4C90-9758-DB36A76462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6751" y="5151513"/>
            <a:ext cx="1367810" cy="898195"/>
          </a:xfrm>
          <a:prstGeom prst="rect">
            <a:avLst/>
          </a:prstGeom>
          <a:solidFill>
            <a:schemeClr val="bg1"/>
          </a:solidFill>
        </p:spPr>
      </p:pic>
      <p:pic>
        <p:nvPicPr>
          <p:cNvPr id="19" name="Picture 18">
            <a:extLst>
              <a:ext uri="{FF2B5EF4-FFF2-40B4-BE49-F238E27FC236}">
                <a16:creationId xmlns:a16="http://schemas.microsoft.com/office/drawing/2014/main" id="{A6EB7378-427E-488D-BDB3-635A953E6E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596" y="1270167"/>
            <a:ext cx="2291329" cy="2291329"/>
          </a:xfrm>
          <a:prstGeom prst="ellipse">
            <a:avLst/>
          </a:prstGeom>
        </p:spPr>
      </p:pic>
      <p:sp>
        <p:nvSpPr>
          <p:cNvPr id="20" name="Oval 19">
            <a:extLst>
              <a:ext uri="{FF2B5EF4-FFF2-40B4-BE49-F238E27FC236}">
                <a16:creationId xmlns:a16="http://schemas.microsoft.com/office/drawing/2014/main" id="{30F872FF-FF0D-4806-8C80-4B0A965EF4DD}"/>
              </a:ext>
            </a:extLst>
          </p:cNvPr>
          <p:cNvSpPr/>
          <p:nvPr/>
        </p:nvSpPr>
        <p:spPr>
          <a:xfrm>
            <a:off x="525596" y="1291817"/>
            <a:ext cx="2291329" cy="224552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1" name="Picture 20" descr="A picture containing text&#10;&#10;Description automatically generated">
            <a:extLst>
              <a:ext uri="{FF2B5EF4-FFF2-40B4-BE49-F238E27FC236}">
                <a16:creationId xmlns:a16="http://schemas.microsoft.com/office/drawing/2014/main" id="{DEE32CE8-670E-4C27-B21B-8AB6820541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23127" y="5492754"/>
            <a:ext cx="800410" cy="789660"/>
          </a:xfrm>
          <a:prstGeom prst="rect">
            <a:avLst/>
          </a:prstGeom>
        </p:spPr>
      </p:pic>
      <p:pic>
        <p:nvPicPr>
          <p:cNvPr id="6" name="Picture 5">
            <a:extLst>
              <a:ext uri="{FF2B5EF4-FFF2-40B4-BE49-F238E27FC236}">
                <a16:creationId xmlns:a16="http://schemas.microsoft.com/office/drawing/2014/main" id="{A012EFFF-7F56-4D43-8254-2E2A9F4F62E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98779" y="5017840"/>
            <a:ext cx="1859717" cy="386100"/>
          </a:xfrm>
          <a:prstGeom prst="rect">
            <a:avLst/>
          </a:prstGeom>
        </p:spPr>
      </p:pic>
      <p:sp>
        <p:nvSpPr>
          <p:cNvPr id="10" name="TextBox 9">
            <a:extLst>
              <a:ext uri="{FF2B5EF4-FFF2-40B4-BE49-F238E27FC236}">
                <a16:creationId xmlns:a16="http://schemas.microsoft.com/office/drawing/2014/main" id="{8E9E46A9-995B-4969-96BA-1F95F41FB619}"/>
              </a:ext>
            </a:extLst>
          </p:cNvPr>
          <p:cNvSpPr txBox="1"/>
          <p:nvPr/>
        </p:nvSpPr>
        <p:spPr>
          <a:xfrm rot="10800000">
            <a:off x="8823643" y="1573893"/>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spTree>
    <p:extLst>
      <p:ext uri="{BB962C8B-B14F-4D97-AF65-F5344CB8AC3E}">
        <p14:creationId xmlns:p14="http://schemas.microsoft.com/office/powerpoint/2010/main" val="407904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13809" y="3797805"/>
            <a:ext cx="1012603"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PaaS</a:t>
            </a:r>
          </a:p>
        </p:txBody>
      </p:sp>
      <p:sp>
        <p:nvSpPr>
          <p:cNvPr id="28" name="TextBox 27"/>
          <p:cNvSpPr txBox="1"/>
          <p:nvPr/>
        </p:nvSpPr>
        <p:spPr>
          <a:xfrm>
            <a:off x="4935228" y="3797805"/>
            <a:ext cx="921258"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IaaS</a:t>
            </a:r>
          </a:p>
        </p:txBody>
      </p:sp>
      <p:sp>
        <p:nvSpPr>
          <p:cNvPr id="27" name="TextBox 26"/>
          <p:cNvSpPr txBox="1"/>
          <p:nvPr/>
        </p:nvSpPr>
        <p:spPr>
          <a:xfrm>
            <a:off x="249670" y="3797805"/>
            <a:ext cx="2092722"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315" y="3604757"/>
            <a:ext cx="117553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675"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92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8184"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826353" y="2338704"/>
            <a:ext cx="939354" cy="100242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nvGrpSpPr>
          <p:cNvPr id="58" name="Group 16"/>
          <p:cNvGrpSpPr>
            <a:grpSpLocks noChangeAspect="1"/>
          </p:cNvGrpSpPr>
          <p:nvPr/>
        </p:nvGrpSpPr>
        <p:grpSpPr bwMode="auto">
          <a:xfrm>
            <a:off x="7748257" y="2467661"/>
            <a:ext cx="755138" cy="873465"/>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nvGrpSpPr>
          <p:cNvPr id="73" name="Group 31"/>
          <p:cNvGrpSpPr>
            <a:grpSpLocks noChangeAspect="1"/>
          </p:cNvGrpSpPr>
          <p:nvPr/>
        </p:nvGrpSpPr>
        <p:grpSpPr bwMode="auto">
          <a:xfrm>
            <a:off x="5056484" y="2631671"/>
            <a:ext cx="678744" cy="709455"/>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sp>
        <p:nvSpPr>
          <p:cNvPr id="94" name="Right Brace 93"/>
          <p:cNvSpPr/>
          <p:nvPr/>
        </p:nvSpPr>
        <p:spPr>
          <a:xfrm rot="5400000">
            <a:off x="8007369" y="1298854"/>
            <a:ext cx="328815" cy="6988022"/>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99" name="Freeform 50"/>
          <p:cNvSpPr>
            <a:spLocks/>
          </p:cNvSpPr>
          <p:nvPr/>
        </p:nvSpPr>
        <p:spPr bwMode="auto">
          <a:xfrm>
            <a:off x="7691545" y="5268347"/>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0" name="Freeform 50"/>
          <p:cNvSpPr>
            <a:spLocks/>
          </p:cNvSpPr>
          <p:nvPr/>
        </p:nvSpPr>
        <p:spPr bwMode="auto">
          <a:xfrm flipH="1">
            <a:off x="8171777" y="5438817"/>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110" name="Group 109"/>
          <p:cNvGrpSpPr/>
          <p:nvPr/>
        </p:nvGrpSpPr>
        <p:grpSpPr>
          <a:xfrm>
            <a:off x="10516424" y="2467072"/>
            <a:ext cx="655882" cy="866020"/>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8575">
              <a:solidFill>
                <a:schemeClr val="bg1"/>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sp>
        <p:nvSpPr>
          <p:cNvPr id="72" name="TextBox 71">
            <a:extLst>
              <a:ext uri="{FF2B5EF4-FFF2-40B4-BE49-F238E27FC236}">
                <a16:creationId xmlns:a16="http://schemas.microsoft.com/office/drawing/2014/main" id="{FD82D69E-B73B-4B7D-B1A5-A3E895CAB4A1}"/>
              </a:ext>
            </a:extLst>
          </p:cNvPr>
          <p:cNvSpPr txBox="1"/>
          <p:nvPr/>
        </p:nvSpPr>
        <p:spPr>
          <a:xfrm>
            <a:off x="9992620" y="3794455"/>
            <a:ext cx="1703491" cy="621926"/>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Serverless</a:t>
            </a:r>
          </a:p>
        </p:txBody>
      </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par>
                                <p:cTn id="63" presetID="10" presetClass="entr" presetSubtype="0" fill="hold" grpId="0" nodeType="withEffect">
                                  <p:stCondLst>
                                    <p:cond delay="80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500"/>
                                        <p:tgtEl>
                                          <p:spTgt spid="72"/>
                                        </p:tgtEl>
                                      </p:cBhvr>
                                    </p:animEffect>
                                  </p:childTnLst>
                                </p:cTn>
                              </p:par>
                              <p:par>
                                <p:cTn id="66" presetID="42" presetClass="path" presetSubtype="0" decel="100000" fill="hold" grpId="1" nodeType="withEffect">
                                  <p:stCondLst>
                                    <p:cond delay="800"/>
                                  </p:stCondLst>
                                  <p:childTnLst>
                                    <p:animMotion origin="layout" path="M -1.21011E-6 2.17885E-7 L -1.21011E-6 0.04358 " pathEditMode="relative" rAng="0" ptsTypes="AA">
                                      <p:cBhvr>
                                        <p:cTn id="67" dur="500" spd="-100000" fill="hold"/>
                                        <p:tgtEl>
                                          <p:spTgt spid="72"/>
                                        </p:tgtEl>
                                        <p:attrNameLst>
                                          <p:attrName>ppt_x</p:attrName>
                                          <p:attrName>ppt_y</p:attrName>
                                        </p:attrNameLst>
                                      </p:cBhvr>
                                      <p:rCtr x="0" y="2179"/>
                                    </p:animMotion>
                                  </p:childTnLst>
                                </p:cTn>
                              </p:par>
                            </p:childTnLst>
                          </p:cTn>
                        </p:par>
                        <p:par>
                          <p:cTn id="68" fill="hold">
                            <p:stCondLst>
                              <p:cond delay="1300"/>
                            </p:stCondLst>
                            <p:childTnLst>
                              <p:par>
                                <p:cTn id="69" presetID="16" presetClass="entr" presetSubtype="21" fill="hold" grpId="0"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barn(inVertical)">
                                      <p:cBhvr>
                                        <p:cTn id="71" dur="750"/>
                                        <p:tgtEl>
                                          <p:spTgt spid="94"/>
                                        </p:tgtEl>
                                      </p:cBhvr>
                                    </p:animEffect>
                                  </p:childTnLst>
                                </p:cTn>
                              </p:par>
                              <p:par>
                                <p:cTn id="72" presetID="10" presetClass="entr" presetSubtype="0" fill="hold" grpId="0" nodeType="withEffect">
                                  <p:stCondLst>
                                    <p:cond delay="35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42" presetClass="path" presetSubtype="0" decel="100000" fill="hold" grpId="1" nodeType="withEffect">
                                  <p:stCondLst>
                                    <p:cond delay="350"/>
                                  </p:stCondLst>
                                  <p:childTnLst>
                                    <p:animMotion origin="layout" path="M -7.42915E-7 5.85565E-7 L -0.03676 5.85565E-7 " pathEditMode="relative" rAng="0" ptsTypes="AA">
                                      <p:cBhvr>
                                        <p:cTn id="76" dur="500" spd="-100000" fill="hold"/>
                                        <p:tgtEl>
                                          <p:spTgt spid="99"/>
                                        </p:tgtEl>
                                        <p:attrNameLst>
                                          <p:attrName>ppt_x</p:attrName>
                                          <p:attrName>ppt_y</p:attrName>
                                        </p:attrNameLst>
                                      </p:cBhvr>
                                      <p:rCtr x="-1838" y="0"/>
                                    </p:animMotion>
                                  </p:childTnLst>
                                </p:cTn>
                              </p:par>
                              <p:par>
                                <p:cTn id="77" presetID="10" presetClass="entr" presetSubtype="0" fill="hold" grpId="0" nodeType="withEffect">
                                  <p:stCondLst>
                                    <p:cond delay="35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500"/>
                                        <p:tgtEl>
                                          <p:spTgt spid="100"/>
                                        </p:tgtEl>
                                      </p:cBhvr>
                                    </p:animEffect>
                                  </p:childTnLst>
                                </p:cTn>
                              </p:par>
                              <p:par>
                                <p:cTn id="80" presetID="42" presetClass="path" presetSubtype="0" decel="100000" fill="hold" grpId="1" nodeType="withEffect">
                                  <p:stCondLst>
                                    <p:cond delay="350"/>
                                  </p:stCondLst>
                                  <p:childTnLst>
                                    <p:animMotion origin="layout" path="M 4.02349E-6 -4.07626E-6 L 0.03676 -4.07626E-6 " pathEditMode="relative" rAng="0" ptsTypes="AA">
                                      <p:cBhvr>
                                        <p:cTn id="81" dur="500" spd="-100000" fill="hold"/>
                                        <p:tgtEl>
                                          <p:spTgt spid="10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Before cloud</a:t>
            </a:r>
          </a:p>
        </p:txBody>
      </p:sp>
      <p:sp>
        <p:nvSpPr>
          <p:cNvPr id="92" name="TextBox 91"/>
          <p:cNvSpPr txBox="1"/>
          <p:nvPr/>
        </p:nvSpPr>
        <p:spPr>
          <a:xfrm rot="20877579">
            <a:off x="579389" y="5742190"/>
            <a:ext cx="1832293" cy="507503"/>
          </a:xfrm>
          <a:prstGeom prst="rect">
            <a:avLst/>
          </a:prstGeom>
          <a:noFill/>
        </p:spPr>
        <p:txBody>
          <a:bodyPr wrap="none" rtlCol="0">
            <a:spAutoFit/>
          </a:bodyPr>
          <a:lstStyle/>
          <a:p>
            <a:pPr defTabSz="896042">
              <a:lnSpc>
                <a:spcPct val="90000"/>
              </a:lnSpc>
              <a:defRPr/>
            </a:pPr>
            <a:r>
              <a:rPr lang="en-US" sz="1469" kern="0">
                <a:latin typeface="Segoe UI"/>
              </a:rPr>
              <a:t>How many </a:t>
            </a:r>
            <a:r>
              <a:rPr lang="en-US" sz="1469" b="1" kern="0">
                <a:latin typeface="Segoe UI"/>
              </a:rPr>
              <a:t>servers </a:t>
            </a:r>
          </a:p>
          <a:p>
            <a:pPr defTabSz="896042">
              <a:lnSpc>
                <a:spcPct val="90000"/>
              </a:lnSpc>
              <a:defRPr/>
            </a:pPr>
            <a:r>
              <a:rPr lang="en-US" sz="1469" kern="0">
                <a:latin typeface="Segoe UI"/>
              </a:rPr>
              <a:t>do I need?</a:t>
            </a:r>
          </a:p>
        </p:txBody>
      </p:sp>
      <p:sp>
        <p:nvSpPr>
          <p:cNvPr id="93" name="TextBox 92"/>
          <p:cNvSpPr txBox="1"/>
          <p:nvPr/>
        </p:nvSpPr>
        <p:spPr>
          <a:xfrm rot="21066084">
            <a:off x="6891096" y="4186579"/>
            <a:ext cx="1266936" cy="497597"/>
          </a:xfrm>
          <a:prstGeom prst="rect">
            <a:avLst/>
          </a:prstGeom>
          <a:noFill/>
        </p:spPr>
        <p:txBody>
          <a:bodyPr wrap="none" rtlCol="0">
            <a:spAutoFit/>
          </a:bodyPr>
          <a:lstStyle/>
          <a:p>
            <a:pPr defTabSz="896042">
              <a:lnSpc>
                <a:spcPct val="90000"/>
              </a:lnSpc>
              <a:defRPr/>
            </a:pPr>
            <a:r>
              <a:rPr lang="en-US" sz="1469" kern="0">
                <a:latin typeface="Segoe UI"/>
              </a:rPr>
              <a:t>Which OS </a:t>
            </a:r>
            <a:br>
              <a:rPr lang="en-US" sz="1469" kern="0">
                <a:latin typeface="Segoe UI"/>
              </a:rPr>
            </a:br>
            <a:r>
              <a:rPr lang="en-US" sz="1469" kern="0">
                <a:latin typeface="Segoe UI"/>
              </a:rPr>
              <a:t>should I use?</a:t>
            </a:r>
          </a:p>
        </p:txBody>
      </p:sp>
      <p:sp>
        <p:nvSpPr>
          <p:cNvPr id="94" name="TextBox 93"/>
          <p:cNvSpPr txBox="1"/>
          <p:nvPr/>
        </p:nvSpPr>
        <p:spPr>
          <a:xfrm>
            <a:off x="7421366" y="5956069"/>
            <a:ext cx="1881980" cy="507503"/>
          </a:xfrm>
          <a:prstGeom prst="rect">
            <a:avLst/>
          </a:prstGeom>
          <a:noFill/>
        </p:spPr>
        <p:txBody>
          <a:bodyPr wrap="none" rtlCol="0">
            <a:spAutoFit/>
          </a:bodyPr>
          <a:lstStyle/>
          <a:p>
            <a:pPr defTabSz="896042">
              <a:lnSpc>
                <a:spcPct val="90000"/>
              </a:lnSpc>
              <a:defRPr/>
            </a:pPr>
            <a:r>
              <a:rPr lang="en-US" sz="1469" kern="0">
                <a:latin typeface="Segoe UI"/>
              </a:rPr>
              <a:t>How often should </a:t>
            </a:r>
          </a:p>
          <a:p>
            <a:pPr defTabSz="896042">
              <a:lnSpc>
                <a:spcPct val="90000"/>
              </a:lnSpc>
              <a:defRPr/>
            </a:pPr>
            <a:r>
              <a:rPr lang="en-US" sz="1469" kern="0">
                <a:latin typeface="Segoe UI"/>
              </a:rPr>
              <a:t>I </a:t>
            </a:r>
            <a:r>
              <a:rPr lang="en-US" sz="1469" b="1" kern="0">
                <a:latin typeface="Segoe UI"/>
              </a:rPr>
              <a:t>patch</a:t>
            </a:r>
            <a:r>
              <a:rPr lang="en-US" sz="1469" kern="0">
                <a:latin typeface="Segoe UI"/>
              </a:rPr>
              <a:t> my </a:t>
            </a:r>
            <a:r>
              <a:rPr lang="en-US" sz="1469" b="1" kern="0">
                <a:latin typeface="Segoe UI"/>
              </a:rPr>
              <a:t>servers</a:t>
            </a:r>
            <a:r>
              <a:rPr lang="en-US" sz="1469" kern="0">
                <a:latin typeface="Segoe UI"/>
              </a:rPr>
              <a:t>?</a:t>
            </a:r>
          </a:p>
        </p:txBody>
      </p:sp>
      <p:sp>
        <p:nvSpPr>
          <p:cNvPr id="95" name="TextBox 94"/>
          <p:cNvSpPr txBox="1"/>
          <p:nvPr/>
        </p:nvSpPr>
        <p:spPr>
          <a:xfrm rot="20700000">
            <a:off x="1058364" y="2352814"/>
            <a:ext cx="1973337" cy="507503"/>
          </a:xfrm>
          <a:prstGeom prst="rect">
            <a:avLst/>
          </a:prstGeom>
          <a:noFill/>
        </p:spPr>
        <p:txBody>
          <a:bodyPr wrap="none" rtlCol="0">
            <a:spAutoFit/>
          </a:bodyPr>
          <a:lstStyle/>
          <a:p>
            <a:pPr defTabSz="896042">
              <a:lnSpc>
                <a:spcPct val="90000"/>
              </a:lnSpc>
              <a:defRPr/>
            </a:pPr>
            <a:r>
              <a:rPr lang="en-US" sz="1469" kern="0">
                <a:latin typeface="Segoe UI"/>
              </a:rPr>
              <a:t>What size of </a:t>
            </a:r>
            <a:r>
              <a:rPr lang="en-US" sz="1469" b="1" kern="0">
                <a:latin typeface="Segoe UI"/>
              </a:rPr>
              <a:t>servers</a:t>
            </a:r>
            <a:r>
              <a:rPr lang="en-US" sz="1469" kern="0">
                <a:latin typeface="Segoe UI"/>
              </a:rPr>
              <a:t> </a:t>
            </a:r>
          </a:p>
          <a:p>
            <a:pPr defTabSz="896042">
              <a:lnSpc>
                <a:spcPct val="90000"/>
              </a:lnSpc>
              <a:defRPr/>
            </a:pPr>
            <a:r>
              <a:rPr lang="en-US" sz="1469" kern="0">
                <a:latin typeface="Segoe UI"/>
              </a:rPr>
              <a:t>should I </a:t>
            </a:r>
            <a:r>
              <a:rPr lang="en-US" sz="1469" b="1" kern="0">
                <a:latin typeface="Segoe UI"/>
              </a:rPr>
              <a:t>buy</a:t>
            </a:r>
            <a:r>
              <a:rPr lang="en-US" sz="1469" kern="0">
                <a:latin typeface="Segoe UI"/>
              </a:rPr>
              <a:t>?</a:t>
            </a:r>
          </a:p>
        </p:txBody>
      </p:sp>
      <p:sp>
        <p:nvSpPr>
          <p:cNvPr id="96" name="TextBox 95"/>
          <p:cNvSpPr txBox="1"/>
          <p:nvPr/>
        </p:nvSpPr>
        <p:spPr>
          <a:xfrm rot="1233718">
            <a:off x="10026407" y="2475917"/>
            <a:ext cx="1819729" cy="499239"/>
          </a:xfrm>
          <a:prstGeom prst="rect">
            <a:avLst/>
          </a:prstGeom>
          <a:noFill/>
        </p:spPr>
        <p:txBody>
          <a:bodyPr wrap="none" rtlCol="0">
            <a:spAutoFit/>
          </a:bodyPr>
          <a:lstStyle/>
          <a:p>
            <a:pPr defTabSz="896042">
              <a:lnSpc>
                <a:spcPct val="90000"/>
              </a:lnSpc>
              <a:defRPr/>
            </a:pPr>
            <a:r>
              <a:rPr lang="en-US" sz="1469" kern="0">
                <a:latin typeface="Segoe UI"/>
              </a:rPr>
              <a:t>How often should I </a:t>
            </a:r>
            <a:br>
              <a:rPr lang="en-US" sz="1469" kern="0">
                <a:latin typeface="Segoe UI"/>
              </a:rPr>
            </a:br>
            <a:r>
              <a:rPr lang="en-US" sz="1469" kern="0">
                <a:latin typeface="Segoe UI"/>
              </a:rPr>
              <a:t>backup my </a:t>
            </a:r>
            <a:r>
              <a:rPr lang="en-US" sz="1469" b="1" kern="0">
                <a:latin typeface="Segoe UI"/>
              </a:rPr>
              <a:t>server</a:t>
            </a:r>
            <a:r>
              <a:rPr lang="en-US" sz="1469" kern="0">
                <a:latin typeface="Segoe UI"/>
              </a:rPr>
              <a:t>?</a:t>
            </a:r>
          </a:p>
        </p:txBody>
      </p:sp>
      <p:sp>
        <p:nvSpPr>
          <p:cNvPr id="97" name="TextBox 96"/>
          <p:cNvSpPr txBox="1"/>
          <p:nvPr/>
        </p:nvSpPr>
        <p:spPr>
          <a:xfrm>
            <a:off x="9989077" y="3314729"/>
            <a:ext cx="1787100" cy="497597"/>
          </a:xfrm>
          <a:prstGeom prst="rect">
            <a:avLst/>
          </a:prstGeom>
          <a:noFill/>
        </p:spPr>
        <p:txBody>
          <a:bodyPr wrap="none" rtlCol="0">
            <a:spAutoFit/>
          </a:bodyPr>
          <a:lstStyle/>
          <a:p>
            <a:pPr defTabSz="896042">
              <a:lnSpc>
                <a:spcPct val="90000"/>
              </a:lnSpc>
              <a:defRPr/>
            </a:pPr>
            <a:r>
              <a:rPr lang="en-US" sz="1469" kern="0">
                <a:latin typeface="Segoe UI"/>
              </a:rPr>
              <a:t>How can I increase </a:t>
            </a:r>
            <a:br>
              <a:rPr lang="en-US" sz="1469" kern="0">
                <a:latin typeface="Segoe UI"/>
              </a:rPr>
            </a:br>
            <a:r>
              <a:rPr lang="en-US" sz="1469" b="1" kern="0">
                <a:latin typeface="Segoe UI"/>
              </a:rPr>
              <a:t>server</a:t>
            </a:r>
            <a:r>
              <a:rPr lang="en-US" sz="1469" kern="0">
                <a:latin typeface="Segoe UI"/>
              </a:rPr>
              <a:t> utilization?</a:t>
            </a:r>
          </a:p>
        </p:txBody>
      </p:sp>
      <p:sp>
        <p:nvSpPr>
          <p:cNvPr id="98" name="TextBox 97"/>
          <p:cNvSpPr txBox="1"/>
          <p:nvPr/>
        </p:nvSpPr>
        <p:spPr>
          <a:xfrm>
            <a:off x="6708124" y="1282702"/>
            <a:ext cx="2039341" cy="499239"/>
          </a:xfrm>
          <a:prstGeom prst="rect">
            <a:avLst/>
          </a:prstGeom>
          <a:noFill/>
        </p:spPr>
        <p:txBody>
          <a:bodyPr wrap="none" rtlCol="0">
            <a:spAutoFit/>
          </a:bodyPr>
          <a:lstStyle/>
          <a:p>
            <a:pPr defTabSz="896042">
              <a:lnSpc>
                <a:spcPct val="90000"/>
              </a:lnSpc>
              <a:defRPr/>
            </a:pPr>
            <a:r>
              <a:rPr lang="en-US" sz="1469" kern="0">
                <a:latin typeface="Segoe UI"/>
              </a:rPr>
              <a:t>How do I </a:t>
            </a:r>
            <a:r>
              <a:rPr lang="en-US" sz="1469" b="1" kern="0">
                <a:latin typeface="Segoe UI"/>
              </a:rPr>
              <a:t>deploy</a:t>
            </a:r>
            <a:r>
              <a:rPr lang="en-US" sz="1469" kern="0">
                <a:latin typeface="Segoe UI"/>
              </a:rPr>
              <a:t> new </a:t>
            </a:r>
            <a:br>
              <a:rPr lang="en-US" sz="1469" kern="0">
                <a:latin typeface="Segoe UI"/>
              </a:rPr>
            </a:br>
            <a:r>
              <a:rPr lang="en-US" sz="1469" b="1" kern="0">
                <a:latin typeface="Segoe UI"/>
              </a:rPr>
              <a:t>code</a:t>
            </a:r>
            <a:r>
              <a:rPr lang="en-US" sz="1469" kern="0">
                <a:latin typeface="Segoe UI"/>
              </a:rPr>
              <a:t> to my </a:t>
            </a:r>
            <a:r>
              <a:rPr lang="en-US" sz="1469" b="1" kern="0">
                <a:latin typeface="Segoe UI"/>
              </a:rPr>
              <a:t>server</a:t>
            </a:r>
            <a:r>
              <a:rPr lang="en-US" sz="1469" kern="0">
                <a:latin typeface="Segoe UI"/>
              </a:rPr>
              <a:t>?</a:t>
            </a:r>
          </a:p>
        </p:txBody>
      </p:sp>
      <p:sp>
        <p:nvSpPr>
          <p:cNvPr id="99" name="TextBox 98"/>
          <p:cNvSpPr txBox="1"/>
          <p:nvPr/>
        </p:nvSpPr>
        <p:spPr>
          <a:xfrm>
            <a:off x="4654538" y="1979187"/>
            <a:ext cx="2140686" cy="497597"/>
          </a:xfrm>
          <a:prstGeom prst="rect">
            <a:avLst/>
          </a:prstGeom>
          <a:noFill/>
        </p:spPr>
        <p:txBody>
          <a:bodyPr wrap="none" rtlCol="0">
            <a:spAutoFit/>
          </a:bodyPr>
          <a:lstStyle/>
          <a:p>
            <a:pPr defTabSz="896042">
              <a:lnSpc>
                <a:spcPct val="90000"/>
              </a:lnSpc>
              <a:defRPr/>
            </a:pPr>
            <a:r>
              <a:rPr lang="en-US" sz="1469" kern="0">
                <a:latin typeface="Segoe UI"/>
              </a:rPr>
              <a:t>Which packages should</a:t>
            </a:r>
            <a:br>
              <a:rPr lang="en-US" sz="1469" kern="0">
                <a:latin typeface="Segoe UI"/>
              </a:rPr>
            </a:br>
            <a:r>
              <a:rPr lang="en-US" sz="1469" kern="0">
                <a:latin typeface="Segoe UI"/>
              </a:rPr>
              <a:t>be on my </a:t>
            </a:r>
            <a:r>
              <a:rPr lang="en-US" sz="1469" b="1" kern="0">
                <a:latin typeface="Segoe UI"/>
              </a:rPr>
              <a:t>server</a:t>
            </a:r>
            <a:r>
              <a:rPr lang="en-US" sz="1469" kern="0">
                <a:latin typeface="Segoe UI"/>
              </a:rPr>
              <a:t>?</a:t>
            </a:r>
          </a:p>
        </p:txBody>
      </p:sp>
      <p:sp>
        <p:nvSpPr>
          <p:cNvPr id="100" name="TextBox 99"/>
          <p:cNvSpPr txBox="1"/>
          <p:nvPr/>
        </p:nvSpPr>
        <p:spPr>
          <a:xfrm>
            <a:off x="2537368" y="5917117"/>
            <a:ext cx="2228689" cy="497597"/>
          </a:xfrm>
          <a:prstGeom prst="rect">
            <a:avLst/>
          </a:prstGeom>
          <a:noFill/>
        </p:spPr>
        <p:txBody>
          <a:bodyPr wrap="none" rtlCol="0">
            <a:spAutoFit/>
          </a:bodyPr>
          <a:lstStyle/>
          <a:p>
            <a:pPr defTabSz="896042">
              <a:lnSpc>
                <a:spcPct val="90000"/>
              </a:lnSpc>
              <a:defRPr/>
            </a:pPr>
            <a:r>
              <a:rPr lang="en-US" sz="1469" kern="0">
                <a:latin typeface="Segoe UI"/>
              </a:rPr>
              <a:t>It takes how long to </a:t>
            </a:r>
            <a:br>
              <a:rPr lang="en-US" sz="1469" kern="0">
                <a:latin typeface="Segoe UI"/>
              </a:rPr>
            </a:br>
            <a:r>
              <a:rPr lang="en-US" sz="1469" b="1" kern="0">
                <a:latin typeface="Segoe UI"/>
              </a:rPr>
              <a:t>provision</a:t>
            </a:r>
            <a:r>
              <a:rPr lang="en-US" sz="1469" kern="0">
                <a:latin typeface="Segoe UI"/>
              </a:rPr>
              <a:t> a new </a:t>
            </a:r>
            <a:r>
              <a:rPr lang="en-US" sz="1469" b="1" kern="0">
                <a:latin typeface="Segoe UI"/>
              </a:rPr>
              <a:t>server</a:t>
            </a:r>
            <a:r>
              <a:rPr lang="en-US" sz="1469" kern="0">
                <a:latin typeface="Segoe UI"/>
              </a:rPr>
              <a:t>?</a:t>
            </a:r>
          </a:p>
        </p:txBody>
      </p:sp>
      <p:sp>
        <p:nvSpPr>
          <p:cNvPr id="101" name="TextBox 100"/>
          <p:cNvSpPr txBox="1"/>
          <p:nvPr/>
        </p:nvSpPr>
        <p:spPr>
          <a:xfrm rot="2037234">
            <a:off x="9668399" y="4525419"/>
            <a:ext cx="1803443" cy="507503"/>
          </a:xfrm>
          <a:prstGeom prst="rect">
            <a:avLst/>
          </a:prstGeom>
          <a:noFill/>
        </p:spPr>
        <p:txBody>
          <a:bodyPr wrap="none" rtlCol="0">
            <a:spAutoFit/>
          </a:bodyPr>
          <a:lstStyle/>
          <a:p>
            <a:pPr defTabSz="896042">
              <a:lnSpc>
                <a:spcPct val="90000"/>
              </a:lnSpc>
              <a:defRPr/>
            </a:pPr>
            <a:r>
              <a:rPr lang="en-US" sz="1469" kern="0">
                <a:latin typeface="Segoe UI"/>
              </a:rPr>
              <a:t>Are my </a:t>
            </a:r>
            <a:r>
              <a:rPr lang="en-US" sz="1469" b="1" kern="0">
                <a:latin typeface="Segoe UI"/>
              </a:rPr>
              <a:t>server</a:t>
            </a:r>
            <a:r>
              <a:rPr lang="en-US" sz="1469" kern="0">
                <a:latin typeface="Segoe UI"/>
              </a:rPr>
              <a:t> in a </a:t>
            </a:r>
          </a:p>
          <a:p>
            <a:pPr defTabSz="896042">
              <a:lnSpc>
                <a:spcPct val="90000"/>
              </a:lnSpc>
              <a:defRPr/>
            </a:pPr>
            <a:r>
              <a:rPr lang="en-US" sz="1469" kern="0">
                <a:latin typeface="Segoe UI"/>
              </a:rPr>
              <a:t>secure location?</a:t>
            </a:r>
          </a:p>
        </p:txBody>
      </p:sp>
      <p:sp>
        <p:nvSpPr>
          <p:cNvPr id="102" name="TextBox 101"/>
          <p:cNvSpPr txBox="1"/>
          <p:nvPr/>
        </p:nvSpPr>
        <p:spPr>
          <a:xfrm rot="20116499">
            <a:off x="7137942" y="4796361"/>
            <a:ext cx="1954104" cy="507503"/>
          </a:xfrm>
          <a:prstGeom prst="rect">
            <a:avLst/>
          </a:prstGeom>
          <a:noFill/>
        </p:spPr>
        <p:txBody>
          <a:bodyPr wrap="none" rtlCol="0">
            <a:spAutoFit/>
          </a:bodyPr>
          <a:lstStyle/>
          <a:p>
            <a:pPr defTabSz="896042">
              <a:lnSpc>
                <a:spcPct val="90000"/>
              </a:lnSpc>
              <a:defRPr/>
            </a:pPr>
            <a:r>
              <a:rPr lang="en-US" sz="1469" kern="0">
                <a:latin typeface="Segoe UI"/>
              </a:rPr>
              <a:t>What happens if the </a:t>
            </a:r>
          </a:p>
          <a:p>
            <a:pPr defTabSz="896042">
              <a:lnSpc>
                <a:spcPct val="90000"/>
              </a:lnSpc>
              <a:defRPr/>
            </a:pPr>
            <a:r>
              <a:rPr lang="en-US" sz="1469" kern="0">
                <a:latin typeface="Segoe UI"/>
              </a:rPr>
              <a:t>power goes out?</a:t>
            </a:r>
          </a:p>
        </p:txBody>
      </p:sp>
      <p:sp>
        <p:nvSpPr>
          <p:cNvPr id="103" name="TextBox 102"/>
          <p:cNvSpPr txBox="1"/>
          <p:nvPr/>
        </p:nvSpPr>
        <p:spPr>
          <a:xfrm rot="19484879">
            <a:off x="472883" y="4544435"/>
            <a:ext cx="1917534" cy="497597"/>
          </a:xfrm>
          <a:prstGeom prst="rect">
            <a:avLst/>
          </a:prstGeom>
          <a:noFill/>
        </p:spPr>
        <p:txBody>
          <a:bodyPr wrap="none" rtlCol="0">
            <a:spAutoFit/>
          </a:bodyPr>
          <a:lstStyle/>
          <a:p>
            <a:pPr defTabSz="896042">
              <a:lnSpc>
                <a:spcPct val="90000"/>
              </a:lnSpc>
              <a:defRPr/>
            </a:pPr>
            <a:r>
              <a:rPr lang="en-US" sz="1469" kern="0">
                <a:latin typeface="Segoe UI"/>
              </a:rPr>
              <a:t>Do I need secondary</a:t>
            </a:r>
            <a:br>
              <a:rPr lang="en-US" sz="1469" kern="0">
                <a:latin typeface="Segoe UI"/>
              </a:rPr>
            </a:br>
            <a:r>
              <a:rPr lang="en-US" sz="1469" kern="0">
                <a:latin typeface="Segoe UI"/>
              </a:rPr>
              <a:t>network connection?</a:t>
            </a:r>
          </a:p>
        </p:txBody>
      </p:sp>
      <p:sp>
        <p:nvSpPr>
          <p:cNvPr id="104" name="TextBox 103"/>
          <p:cNvSpPr txBox="1"/>
          <p:nvPr/>
        </p:nvSpPr>
        <p:spPr>
          <a:xfrm rot="21388068">
            <a:off x="2914260" y="1256669"/>
            <a:ext cx="2791149" cy="499239"/>
          </a:xfrm>
          <a:prstGeom prst="rect">
            <a:avLst/>
          </a:prstGeom>
          <a:noFill/>
        </p:spPr>
        <p:txBody>
          <a:bodyPr wrap="none" rtlCol="0">
            <a:spAutoFit/>
          </a:bodyPr>
          <a:lstStyle/>
          <a:p>
            <a:pPr defTabSz="896042">
              <a:lnSpc>
                <a:spcPct val="90000"/>
              </a:lnSpc>
              <a:defRPr/>
            </a:pPr>
            <a:r>
              <a:rPr lang="en-US" sz="1469" kern="0">
                <a:latin typeface="Segoe UI"/>
              </a:rPr>
              <a:t>What is the right </a:t>
            </a:r>
            <a:r>
              <a:rPr lang="en-US" sz="1469" b="1" kern="0">
                <a:latin typeface="Segoe UI"/>
              </a:rPr>
              <a:t>size</a:t>
            </a:r>
            <a:r>
              <a:rPr lang="en-US" sz="1469" kern="0">
                <a:latin typeface="Segoe UI"/>
              </a:rPr>
              <a:t> of </a:t>
            </a:r>
          </a:p>
          <a:p>
            <a:pPr defTabSz="896042">
              <a:lnSpc>
                <a:spcPct val="90000"/>
              </a:lnSpc>
              <a:defRPr/>
            </a:pPr>
            <a:r>
              <a:rPr lang="en-US" sz="1469" b="1" kern="0">
                <a:latin typeface="Segoe UI"/>
              </a:rPr>
              <a:t>servers </a:t>
            </a:r>
            <a:r>
              <a:rPr lang="en-US" sz="1469" kern="0">
                <a:latin typeface="Segoe UI"/>
              </a:rPr>
              <a:t>for my business needs?</a:t>
            </a:r>
          </a:p>
        </p:txBody>
      </p:sp>
      <p:sp>
        <p:nvSpPr>
          <p:cNvPr id="105" name="TextBox 104"/>
          <p:cNvSpPr txBox="1"/>
          <p:nvPr/>
        </p:nvSpPr>
        <p:spPr>
          <a:xfrm rot="20700000">
            <a:off x="3602460" y="4173709"/>
            <a:ext cx="2040654" cy="507503"/>
          </a:xfrm>
          <a:prstGeom prst="rect">
            <a:avLst/>
          </a:prstGeom>
          <a:noFill/>
        </p:spPr>
        <p:txBody>
          <a:bodyPr wrap="none" rtlCol="0">
            <a:spAutoFit/>
          </a:bodyPr>
          <a:lstStyle/>
          <a:p>
            <a:pPr defTabSz="896042">
              <a:lnSpc>
                <a:spcPct val="90000"/>
              </a:lnSpc>
              <a:defRPr/>
            </a:pPr>
            <a:r>
              <a:rPr lang="en-US" sz="1469" kern="0">
                <a:latin typeface="Segoe UI"/>
              </a:rPr>
              <a:t>Who has </a:t>
            </a:r>
            <a:r>
              <a:rPr lang="en-US" sz="1469" b="1" kern="0">
                <a:latin typeface="Segoe UI"/>
              </a:rPr>
              <a:t>physical</a:t>
            </a:r>
            <a:r>
              <a:rPr lang="en-US" sz="1469" kern="0">
                <a:latin typeface="Segoe UI"/>
              </a:rPr>
              <a:t> </a:t>
            </a:r>
          </a:p>
          <a:p>
            <a:pPr defTabSz="896042">
              <a:lnSpc>
                <a:spcPct val="90000"/>
              </a:lnSpc>
              <a:defRPr/>
            </a:pPr>
            <a:r>
              <a:rPr lang="en-US" sz="1469" kern="0">
                <a:latin typeface="Segoe UI"/>
              </a:rPr>
              <a:t>access to my </a:t>
            </a:r>
            <a:r>
              <a:rPr lang="en-US" sz="1469" b="1" kern="0">
                <a:latin typeface="Segoe UI"/>
              </a:rPr>
              <a:t>servers</a:t>
            </a:r>
            <a:r>
              <a:rPr lang="en-US" sz="1469" kern="0">
                <a:latin typeface="Segoe UI"/>
              </a:rPr>
              <a:t>?</a:t>
            </a:r>
          </a:p>
        </p:txBody>
      </p:sp>
      <p:sp>
        <p:nvSpPr>
          <p:cNvPr id="106" name="TextBox 105"/>
          <p:cNvSpPr txBox="1"/>
          <p:nvPr/>
        </p:nvSpPr>
        <p:spPr>
          <a:xfrm rot="19699786">
            <a:off x="4274017" y="4986754"/>
            <a:ext cx="1045356" cy="497597"/>
          </a:xfrm>
          <a:prstGeom prst="rect">
            <a:avLst/>
          </a:prstGeom>
          <a:noFill/>
        </p:spPr>
        <p:txBody>
          <a:bodyPr wrap="none" rtlCol="0">
            <a:spAutoFit/>
          </a:bodyPr>
          <a:lstStyle/>
          <a:p>
            <a:pPr defTabSz="896042">
              <a:lnSpc>
                <a:spcPct val="90000"/>
              </a:lnSpc>
              <a:defRPr/>
            </a:pPr>
            <a:r>
              <a:rPr lang="en-US" sz="1469" kern="0">
                <a:latin typeface="Segoe UI"/>
              </a:rPr>
              <a:t>Do I need </a:t>
            </a:r>
            <a:br>
              <a:rPr lang="en-US" sz="1469" kern="0">
                <a:latin typeface="Segoe UI"/>
              </a:rPr>
            </a:br>
            <a:r>
              <a:rPr lang="en-US" sz="1469" kern="0">
                <a:latin typeface="Segoe UI"/>
              </a:rPr>
              <a:t>a UPS?</a:t>
            </a:r>
          </a:p>
        </p:txBody>
      </p:sp>
      <p:sp>
        <p:nvSpPr>
          <p:cNvPr id="107" name="TextBox 106"/>
          <p:cNvSpPr txBox="1"/>
          <p:nvPr/>
        </p:nvSpPr>
        <p:spPr>
          <a:xfrm rot="20103308">
            <a:off x="547558" y="1499481"/>
            <a:ext cx="1955985" cy="499239"/>
          </a:xfrm>
          <a:prstGeom prst="rect">
            <a:avLst/>
          </a:prstGeom>
          <a:noFill/>
        </p:spPr>
        <p:txBody>
          <a:bodyPr wrap="none" rtlCol="0">
            <a:spAutoFit/>
          </a:bodyPr>
          <a:lstStyle/>
          <a:p>
            <a:pPr defTabSz="896042">
              <a:lnSpc>
                <a:spcPct val="90000"/>
              </a:lnSpc>
              <a:defRPr/>
            </a:pPr>
            <a:r>
              <a:rPr lang="en-US" sz="1469" kern="0">
                <a:latin typeface="Segoe UI"/>
              </a:rPr>
              <a:t>What media should I </a:t>
            </a:r>
          </a:p>
          <a:p>
            <a:pPr defTabSz="896042">
              <a:lnSpc>
                <a:spcPct val="90000"/>
              </a:lnSpc>
              <a:defRPr/>
            </a:pPr>
            <a:r>
              <a:rPr lang="en-US" sz="1469" kern="0">
                <a:latin typeface="Segoe UI"/>
              </a:rPr>
              <a:t>use to keep backup?</a:t>
            </a:r>
          </a:p>
        </p:txBody>
      </p:sp>
      <p:sp>
        <p:nvSpPr>
          <p:cNvPr id="108" name="TextBox 107"/>
          <p:cNvSpPr txBox="1"/>
          <p:nvPr/>
        </p:nvSpPr>
        <p:spPr>
          <a:xfrm rot="469746">
            <a:off x="8949375" y="5068467"/>
            <a:ext cx="2218298" cy="497597"/>
          </a:xfrm>
          <a:prstGeom prst="rect">
            <a:avLst/>
          </a:prstGeom>
          <a:noFill/>
        </p:spPr>
        <p:txBody>
          <a:bodyPr wrap="square" rtlCol="0">
            <a:spAutoFit/>
          </a:bodyPr>
          <a:lstStyle/>
          <a:p>
            <a:pPr defTabSz="896042">
              <a:lnSpc>
                <a:spcPct val="90000"/>
              </a:lnSpc>
              <a:defRPr/>
            </a:pPr>
            <a:r>
              <a:rPr lang="en-US" sz="1469" kern="0">
                <a:latin typeface="Segoe UI"/>
              </a:rPr>
              <a:t>What storage I </a:t>
            </a:r>
            <a:br>
              <a:rPr lang="en-US" sz="1469" kern="0">
                <a:latin typeface="Segoe UI"/>
              </a:rPr>
            </a:br>
            <a:r>
              <a:rPr lang="en-US" sz="1469" kern="0">
                <a:latin typeface="Segoe UI"/>
              </a:rPr>
              <a:t>need to use?</a:t>
            </a:r>
          </a:p>
        </p:txBody>
      </p:sp>
      <p:sp>
        <p:nvSpPr>
          <p:cNvPr id="109" name="TextBox 108"/>
          <p:cNvSpPr txBox="1"/>
          <p:nvPr/>
        </p:nvSpPr>
        <p:spPr>
          <a:xfrm rot="736380">
            <a:off x="685076" y="3430814"/>
            <a:ext cx="1370656" cy="497597"/>
          </a:xfrm>
          <a:prstGeom prst="rect">
            <a:avLst/>
          </a:prstGeom>
          <a:noFill/>
        </p:spPr>
        <p:txBody>
          <a:bodyPr wrap="none" rtlCol="0">
            <a:spAutoFit/>
          </a:bodyPr>
          <a:lstStyle/>
          <a:p>
            <a:pPr defTabSz="896042">
              <a:lnSpc>
                <a:spcPct val="90000"/>
              </a:lnSpc>
              <a:defRPr/>
            </a:pPr>
            <a:r>
              <a:rPr lang="en-US" sz="1469" kern="0">
                <a:latin typeface="Segoe UI"/>
              </a:rPr>
              <a:t>How can I </a:t>
            </a:r>
            <a:br>
              <a:rPr lang="en-US" sz="1469" kern="0">
                <a:latin typeface="Segoe UI"/>
              </a:rPr>
            </a:br>
            <a:r>
              <a:rPr lang="en-US" sz="1469" b="1" kern="0">
                <a:latin typeface="Segoe UI"/>
              </a:rPr>
              <a:t>scale</a:t>
            </a:r>
            <a:r>
              <a:rPr lang="en-US" sz="1469" kern="0">
                <a:latin typeface="Segoe UI"/>
              </a:rPr>
              <a:t> my app?</a:t>
            </a:r>
          </a:p>
        </p:txBody>
      </p:sp>
      <p:sp>
        <p:nvSpPr>
          <p:cNvPr id="110" name="TextBox 109"/>
          <p:cNvSpPr txBox="1"/>
          <p:nvPr/>
        </p:nvSpPr>
        <p:spPr>
          <a:xfrm rot="20700000">
            <a:off x="9136048" y="1435535"/>
            <a:ext cx="2266967" cy="499239"/>
          </a:xfrm>
          <a:prstGeom prst="rect">
            <a:avLst/>
          </a:prstGeom>
          <a:noFill/>
        </p:spPr>
        <p:txBody>
          <a:bodyPr wrap="none" rtlCol="0">
            <a:spAutoFit/>
          </a:bodyPr>
          <a:lstStyle/>
          <a:p>
            <a:pPr defTabSz="896042">
              <a:lnSpc>
                <a:spcPct val="90000"/>
              </a:lnSpc>
              <a:defRPr/>
            </a:pPr>
            <a:r>
              <a:rPr lang="en-US" sz="1469" kern="0">
                <a:latin typeface="Segoe UI"/>
              </a:rPr>
              <a:t>What happens in case of</a:t>
            </a:r>
          </a:p>
          <a:p>
            <a:pPr defTabSz="896042">
              <a:lnSpc>
                <a:spcPct val="90000"/>
              </a:lnSpc>
              <a:defRPr/>
            </a:pPr>
            <a:r>
              <a:rPr lang="en-US" sz="1469" b="1" kern="0">
                <a:latin typeface="Segoe UI"/>
              </a:rPr>
              <a:t>server</a:t>
            </a:r>
            <a:r>
              <a:rPr lang="en-US" sz="1469" kern="0">
                <a:latin typeface="Segoe UI"/>
              </a:rPr>
              <a:t> </a:t>
            </a:r>
            <a:r>
              <a:rPr lang="en-US" sz="1469" b="1" kern="0">
                <a:latin typeface="Segoe UI"/>
              </a:rPr>
              <a:t>hardware</a:t>
            </a:r>
            <a:r>
              <a:rPr lang="en-US" sz="1469" kern="0">
                <a:latin typeface="Segoe UI"/>
              </a:rPr>
              <a:t> failure?</a:t>
            </a:r>
          </a:p>
        </p:txBody>
      </p:sp>
      <p:sp>
        <p:nvSpPr>
          <p:cNvPr id="111" name="TextBox 110"/>
          <p:cNvSpPr txBox="1"/>
          <p:nvPr/>
        </p:nvSpPr>
        <p:spPr>
          <a:xfrm rot="164117">
            <a:off x="9746947" y="5800175"/>
            <a:ext cx="2033825" cy="497597"/>
          </a:xfrm>
          <a:prstGeom prst="rect">
            <a:avLst/>
          </a:prstGeom>
          <a:noFill/>
        </p:spPr>
        <p:txBody>
          <a:bodyPr wrap="none" rtlCol="0">
            <a:spAutoFit/>
          </a:bodyPr>
          <a:lstStyle/>
          <a:p>
            <a:pPr defTabSz="896042">
              <a:lnSpc>
                <a:spcPct val="90000"/>
              </a:lnSpc>
              <a:defRPr/>
            </a:pPr>
            <a:r>
              <a:rPr lang="en-US" sz="1469" kern="0">
                <a:latin typeface="Segoe UI"/>
              </a:rPr>
              <a:t>How can I dynamically</a:t>
            </a:r>
            <a:br>
              <a:rPr lang="en-US" sz="1469" kern="0">
                <a:latin typeface="Segoe UI"/>
              </a:rPr>
            </a:br>
            <a:r>
              <a:rPr lang="en-US" sz="1469" kern="0">
                <a:latin typeface="Segoe UI"/>
              </a:rPr>
              <a:t>configure my app?</a:t>
            </a:r>
          </a:p>
        </p:txBody>
      </p:sp>
      <p:sp>
        <p:nvSpPr>
          <p:cNvPr id="112" name="TextBox 111"/>
          <p:cNvSpPr txBox="1"/>
          <p:nvPr/>
        </p:nvSpPr>
        <p:spPr>
          <a:xfrm rot="1660797">
            <a:off x="2279944" y="4967037"/>
            <a:ext cx="1510136" cy="507503"/>
          </a:xfrm>
          <a:prstGeom prst="rect">
            <a:avLst/>
          </a:prstGeom>
          <a:noFill/>
        </p:spPr>
        <p:txBody>
          <a:bodyPr wrap="none" rtlCol="0">
            <a:spAutoFit/>
          </a:bodyPr>
          <a:lstStyle/>
          <a:p>
            <a:pPr defTabSz="896042">
              <a:lnSpc>
                <a:spcPct val="90000"/>
              </a:lnSpc>
              <a:defRPr/>
            </a:pPr>
            <a:r>
              <a:rPr lang="en-US" sz="1469" kern="0">
                <a:latin typeface="Segoe UI"/>
              </a:rPr>
              <a:t>Who </a:t>
            </a:r>
            <a:r>
              <a:rPr lang="en-US" sz="1469" b="1" kern="0">
                <a:latin typeface="Segoe UI"/>
              </a:rPr>
              <a:t>monitors</a:t>
            </a:r>
            <a:r>
              <a:rPr lang="en-US" sz="1469" kern="0">
                <a:latin typeface="Segoe UI"/>
              </a:rPr>
              <a:t> </a:t>
            </a:r>
          </a:p>
          <a:p>
            <a:pPr defTabSz="896042">
              <a:lnSpc>
                <a:spcPct val="90000"/>
              </a:lnSpc>
              <a:defRPr/>
            </a:pPr>
            <a:r>
              <a:rPr lang="en-US" sz="1469" kern="0">
                <a:latin typeface="Segoe UI"/>
              </a:rPr>
              <a:t>my </a:t>
            </a:r>
            <a:r>
              <a:rPr lang="en-US" sz="1469" b="1" kern="0">
                <a:latin typeface="Segoe UI"/>
              </a:rPr>
              <a:t>Servers</a:t>
            </a:r>
            <a:r>
              <a:rPr lang="en-US" sz="1469" kern="0">
                <a:latin typeface="Segoe UI"/>
              </a:rPr>
              <a:t>?</a:t>
            </a:r>
          </a:p>
        </p:txBody>
      </p:sp>
      <p:sp>
        <p:nvSpPr>
          <p:cNvPr id="113" name="TextBox 112"/>
          <p:cNvSpPr txBox="1"/>
          <p:nvPr/>
        </p:nvSpPr>
        <p:spPr>
          <a:xfrm rot="20084240">
            <a:off x="7093678" y="2244439"/>
            <a:ext cx="1510136" cy="507503"/>
          </a:xfrm>
          <a:prstGeom prst="rect">
            <a:avLst/>
          </a:prstGeom>
          <a:noFill/>
        </p:spPr>
        <p:txBody>
          <a:bodyPr wrap="none" rtlCol="0">
            <a:spAutoFit/>
          </a:bodyPr>
          <a:lstStyle/>
          <a:p>
            <a:pPr defTabSz="896042">
              <a:lnSpc>
                <a:spcPct val="90000"/>
              </a:lnSpc>
              <a:defRPr/>
            </a:pPr>
            <a:r>
              <a:rPr lang="en-US" sz="1469" kern="0">
                <a:latin typeface="Segoe UI"/>
              </a:rPr>
              <a:t>Who </a:t>
            </a:r>
            <a:r>
              <a:rPr lang="en-US" sz="1469" b="1" kern="0">
                <a:latin typeface="Segoe UI"/>
              </a:rPr>
              <a:t>monitors</a:t>
            </a:r>
            <a:r>
              <a:rPr lang="en-US" sz="1469" kern="0">
                <a:latin typeface="Segoe UI"/>
              </a:rPr>
              <a:t> </a:t>
            </a:r>
          </a:p>
          <a:p>
            <a:pPr defTabSz="896042">
              <a:lnSpc>
                <a:spcPct val="90000"/>
              </a:lnSpc>
              <a:defRPr/>
            </a:pPr>
            <a:r>
              <a:rPr lang="en-US" sz="1469" kern="0">
                <a:latin typeface="Segoe UI"/>
              </a:rPr>
              <a:t>my </a:t>
            </a:r>
            <a:r>
              <a:rPr lang="en-US" sz="1469" b="1" kern="0">
                <a:latin typeface="Segoe UI"/>
              </a:rPr>
              <a:t>App</a:t>
            </a:r>
            <a:r>
              <a:rPr lang="en-US" sz="1469" kern="0">
                <a:latin typeface="Segoe UI"/>
              </a:rPr>
              <a:t>?</a:t>
            </a:r>
          </a:p>
        </p:txBody>
      </p:sp>
      <p:grpSp>
        <p:nvGrpSpPr>
          <p:cNvPr id="74" name="Group 73"/>
          <p:cNvGrpSpPr/>
          <p:nvPr/>
        </p:nvGrpSpPr>
        <p:grpSpPr>
          <a:xfrm>
            <a:off x="5438935" y="5222511"/>
            <a:ext cx="1314131" cy="1314131"/>
            <a:chOff x="5547902" y="4202399"/>
            <a:chExt cx="1340672" cy="1340672"/>
          </a:xfrm>
        </p:grpSpPr>
        <p:sp>
          <p:nvSpPr>
            <p:cNvPr id="79" name="Oval 78"/>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1" name="Group 80"/>
            <p:cNvGrpSpPr/>
            <p:nvPr/>
          </p:nvGrpSpPr>
          <p:grpSpPr>
            <a:xfrm>
              <a:off x="5882043" y="4461171"/>
              <a:ext cx="744667" cy="794664"/>
              <a:chOff x="2084593" y="2157479"/>
              <a:chExt cx="958326" cy="1022668"/>
            </a:xfrm>
          </p:grpSpPr>
          <p:grpSp>
            <p:nvGrpSpPr>
              <p:cNvPr id="89" name="Group 4"/>
              <p:cNvGrpSpPr>
                <a:grpSpLocks noChangeAspect="1"/>
              </p:cNvGrpSpPr>
              <p:nvPr/>
            </p:nvGrpSpPr>
            <p:grpSpPr bwMode="auto">
              <a:xfrm>
                <a:off x="2084593" y="2157479"/>
                <a:ext cx="475727" cy="1022668"/>
                <a:chOff x="7" y="12"/>
                <a:chExt cx="167" cy="359"/>
              </a:xfrm>
            </p:grpSpPr>
            <p:sp>
              <p:nvSpPr>
                <p:cNvPr id="12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4" name="Group 113"/>
              <p:cNvGrpSpPr/>
              <p:nvPr/>
            </p:nvGrpSpPr>
            <p:grpSpPr>
              <a:xfrm>
                <a:off x="2561534" y="2758439"/>
                <a:ext cx="475727" cy="421466"/>
                <a:chOff x="2779974" y="2727959"/>
                <a:chExt cx="475727" cy="421466"/>
              </a:xfrm>
            </p:grpSpPr>
            <p:sp>
              <p:nvSpPr>
                <p:cNvPr id="11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15" name="Isosceles Triangle 11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30" name="Group 129"/>
          <p:cNvGrpSpPr/>
          <p:nvPr/>
        </p:nvGrpSpPr>
        <p:grpSpPr>
          <a:xfrm>
            <a:off x="5438935" y="2790675"/>
            <a:ext cx="1314131" cy="1314131"/>
            <a:chOff x="5547902" y="2127586"/>
            <a:chExt cx="1340672" cy="1340672"/>
          </a:xfrm>
        </p:grpSpPr>
        <p:sp>
          <p:nvSpPr>
            <p:cNvPr id="131" name="Oval 13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6"/>
            <p:cNvGrpSpPr>
              <a:grpSpLocks noChangeAspect="1"/>
            </p:cNvGrpSpPr>
            <p:nvPr/>
          </p:nvGrpSpPr>
          <p:grpSpPr bwMode="auto">
            <a:xfrm>
              <a:off x="5824049" y="2333627"/>
              <a:ext cx="770389" cy="891106"/>
              <a:chOff x="13" y="7"/>
              <a:chExt cx="351" cy="406"/>
            </a:xfrm>
          </p:grpSpPr>
          <p:sp>
            <p:nvSpPr>
              <p:cNvPr id="13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45" name="Group 144"/>
          <p:cNvGrpSpPr/>
          <p:nvPr/>
        </p:nvGrpSpPr>
        <p:grpSpPr>
          <a:xfrm>
            <a:off x="2721076" y="2790675"/>
            <a:ext cx="1314131" cy="1314131"/>
            <a:chOff x="2775150" y="2127586"/>
            <a:chExt cx="1340672" cy="1340672"/>
          </a:xfrm>
        </p:grpSpPr>
        <p:sp>
          <p:nvSpPr>
            <p:cNvPr id="146" name="Oval 14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2"/>
            </a:solidFill>
            <a:ln w="41275">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48" name="Group 147"/>
          <p:cNvGrpSpPr/>
          <p:nvPr/>
        </p:nvGrpSpPr>
        <p:grpSpPr>
          <a:xfrm>
            <a:off x="8156794" y="2790675"/>
            <a:ext cx="1314131" cy="1314131"/>
            <a:chOff x="8320652" y="2127586"/>
            <a:chExt cx="1340672" cy="1340672"/>
          </a:xfrm>
        </p:grpSpPr>
        <p:sp>
          <p:nvSpPr>
            <p:cNvPr id="149" name="Oval 14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0" name="Group 8"/>
            <p:cNvGrpSpPr>
              <a:grpSpLocks noChangeAspect="1"/>
            </p:cNvGrpSpPr>
            <p:nvPr/>
          </p:nvGrpSpPr>
          <p:grpSpPr bwMode="auto">
            <a:xfrm>
              <a:off x="8561965" y="2577338"/>
              <a:ext cx="897974" cy="451613"/>
              <a:chOff x="7" y="12"/>
              <a:chExt cx="342" cy="172"/>
            </a:xfrm>
          </p:grpSpPr>
          <p:sp>
            <p:nvSpPr>
              <p:cNvPr id="15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56" name="Straight Arrow Connector 15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E435704-DE17-4AF8-85BC-B76CF6F99CA1}"/>
              </a:ext>
            </a:extLst>
          </p:cNvPr>
          <p:cNvSpPr/>
          <p:nvPr/>
        </p:nvSpPr>
        <p:spPr bwMode="auto">
          <a:xfrm>
            <a:off x="2234749" y="475418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ABC6CD23-2D56-4B88-9B63-721A1859458A}"/>
              </a:ext>
            </a:extLst>
          </p:cNvPr>
          <p:cNvSpPr/>
          <p:nvPr/>
        </p:nvSpPr>
        <p:spPr bwMode="auto">
          <a:xfrm>
            <a:off x="460906" y="21241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A4F555A0-3CDD-4971-AC13-16BD03A93CC1}"/>
              </a:ext>
            </a:extLst>
          </p:cNvPr>
          <p:cNvSpPr/>
          <p:nvPr/>
        </p:nvSpPr>
        <p:spPr bwMode="auto">
          <a:xfrm>
            <a:off x="970776" y="2831178"/>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E1C87953-9B92-4923-BA60-B6E3E5C8BD7E}"/>
              </a:ext>
            </a:extLst>
          </p:cNvPr>
          <p:cNvSpPr/>
          <p:nvPr/>
        </p:nvSpPr>
        <p:spPr bwMode="auto">
          <a:xfrm>
            <a:off x="580620" y="341888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560F16E-6B87-47E2-A7B8-B8DA443C6F87}"/>
              </a:ext>
            </a:extLst>
          </p:cNvPr>
          <p:cNvSpPr/>
          <p:nvPr/>
        </p:nvSpPr>
        <p:spPr bwMode="auto">
          <a:xfrm>
            <a:off x="4546696" y="215477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A0C0D26F-C7A0-4F85-9530-D9E700B07D16}"/>
              </a:ext>
            </a:extLst>
          </p:cNvPr>
          <p:cNvSpPr/>
          <p:nvPr/>
        </p:nvSpPr>
        <p:spPr bwMode="auto">
          <a:xfrm>
            <a:off x="2732144" y="153645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5472AF1-C903-4C92-B7FB-AD3885252ACC}"/>
              </a:ext>
            </a:extLst>
          </p:cNvPr>
          <p:cNvSpPr/>
          <p:nvPr/>
        </p:nvSpPr>
        <p:spPr bwMode="auto">
          <a:xfrm>
            <a:off x="6573660" y="146965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F80B2C8-1524-4083-8385-2A7125742483}"/>
              </a:ext>
            </a:extLst>
          </p:cNvPr>
          <p:cNvSpPr/>
          <p:nvPr/>
        </p:nvSpPr>
        <p:spPr bwMode="auto">
          <a:xfrm>
            <a:off x="7030063" y="279722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66E243B-338A-4C9E-9E3F-482E43DF07AD}"/>
              </a:ext>
            </a:extLst>
          </p:cNvPr>
          <p:cNvSpPr/>
          <p:nvPr/>
        </p:nvSpPr>
        <p:spPr bwMode="auto">
          <a:xfrm>
            <a:off x="508086" y="534978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2F3168EF-CAE9-41B1-BE1F-E1D4D8487374}"/>
              </a:ext>
            </a:extLst>
          </p:cNvPr>
          <p:cNvSpPr/>
          <p:nvPr/>
        </p:nvSpPr>
        <p:spPr bwMode="auto">
          <a:xfrm>
            <a:off x="491458" y="615329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3F9724FC-19FC-4649-A2EB-57772A38B234}"/>
              </a:ext>
            </a:extLst>
          </p:cNvPr>
          <p:cNvSpPr/>
          <p:nvPr/>
        </p:nvSpPr>
        <p:spPr bwMode="auto">
          <a:xfrm>
            <a:off x="4175982" y="551699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D780D295-2838-405B-B1F1-AEB968FA2D71}"/>
              </a:ext>
            </a:extLst>
          </p:cNvPr>
          <p:cNvSpPr/>
          <p:nvPr/>
        </p:nvSpPr>
        <p:spPr bwMode="auto">
          <a:xfrm>
            <a:off x="8984601" y="202840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5605292E-D5D1-4DC9-AC50-9CC44723C61B}"/>
              </a:ext>
            </a:extLst>
          </p:cNvPr>
          <p:cNvSpPr/>
          <p:nvPr/>
        </p:nvSpPr>
        <p:spPr bwMode="auto">
          <a:xfrm>
            <a:off x="9890842" y="35038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5CA3E538-9885-4AAD-B9BE-03967801204C}"/>
              </a:ext>
            </a:extLst>
          </p:cNvPr>
          <p:cNvSpPr/>
          <p:nvPr/>
        </p:nvSpPr>
        <p:spPr bwMode="auto">
          <a:xfrm>
            <a:off x="9968882" y="2319979"/>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593CF400-AAAE-42A8-9E46-BEB95F9CABD7}"/>
              </a:ext>
            </a:extLst>
          </p:cNvPr>
          <p:cNvSpPr/>
          <p:nvPr/>
        </p:nvSpPr>
        <p:spPr bwMode="auto">
          <a:xfrm>
            <a:off x="8873665" y="50983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C6C1268B-F976-4642-9BF3-BE4FFB6CADCD}"/>
              </a:ext>
            </a:extLst>
          </p:cNvPr>
          <p:cNvSpPr/>
          <p:nvPr/>
        </p:nvSpPr>
        <p:spPr bwMode="auto">
          <a:xfrm>
            <a:off x="9588568" y="5940517"/>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0604892F-8EC5-4317-8D67-30EC1A566E3D}"/>
              </a:ext>
            </a:extLst>
          </p:cNvPr>
          <p:cNvSpPr/>
          <p:nvPr/>
        </p:nvSpPr>
        <p:spPr bwMode="auto">
          <a:xfrm>
            <a:off x="7123054" y="54309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8D9A948-71C3-4415-801B-01B90DF06FBF}"/>
              </a:ext>
            </a:extLst>
          </p:cNvPr>
          <p:cNvSpPr/>
          <p:nvPr/>
        </p:nvSpPr>
        <p:spPr bwMode="auto">
          <a:xfrm>
            <a:off x="7282557" y="611486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876EC3B9-B338-4549-BDC4-B8FC5A715248}"/>
              </a:ext>
            </a:extLst>
          </p:cNvPr>
          <p:cNvSpPr/>
          <p:nvPr/>
        </p:nvSpPr>
        <p:spPr bwMode="auto">
          <a:xfrm>
            <a:off x="6778318" y="451499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D70C06D2-D29A-4021-83F0-B6FC1F05B5D2}"/>
              </a:ext>
            </a:extLst>
          </p:cNvPr>
          <p:cNvSpPr/>
          <p:nvPr/>
        </p:nvSpPr>
        <p:spPr bwMode="auto">
          <a:xfrm>
            <a:off x="9715776" y="415610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5021EAA3-0A78-4943-9096-0033F1E98E30}"/>
              </a:ext>
            </a:extLst>
          </p:cNvPr>
          <p:cNvSpPr/>
          <p:nvPr/>
        </p:nvSpPr>
        <p:spPr bwMode="auto">
          <a:xfrm>
            <a:off x="2394968" y="611977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DFAF05F0-41B1-4177-BD93-F30D31B37B55}"/>
              </a:ext>
            </a:extLst>
          </p:cNvPr>
          <p:cNvSpPr/>
          <p:nvPr/>
        </p:nvSpPr>
        <p:spPr bwMode="auto">
          <a:xfrm>
            <a:off x="3464534" y="470594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3762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53" presetClass="entr" presetSubtype="16"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p:cTn id="12" dur="500" fill="hold"/>
                                        <p:tgtEl>
                                          <p:spTgt spid="130"/>
                                        </p:tgtEl>
                                        <p:attrNameLst>
                                          <p:attrName>ppt_w</p:attrName>
                                        </p:attrNameLst>
                                      </p:cBhvr>
                                      <p:tavLst>
                                        <p:tav tm="0">
                                          <p:val>
                                            <p:fltVal val="0"/>
                                          </p:val>
                                        </p:tav>
                                        <p:tav tm="100000">
                                          <p:val>
                                            <p:strVal val="#ppt_w"/>
                                          </p:val>
                                        </p:tav>
                                      </p:tavLst>
                                    </p:anim>
                                    <p:anim calcmode="lin" valueType="num">
                                      <p:cBhvr>
                                        <p:cTn id="13" dur="500" fill="hold"/>
                                        <p:tgtEl>
                                          <p:spTgt spid="130"/>
                                        </p:tgtEl>
                                        <p:attrNameLst>
                                          <p:attrName>ppt_h</p:attrName>
                                        </p:attrNameLst>
                                      </p:cBhvr>
                                      <p:tavLst>
                                        <p:tav tm="0">
                                          <p:val>
                                            <p:fltVal val="0"/>
                                          </p:val>
                                        </p:tav>
                                        <p:tav tm="100000">
                                          <p:val>
                                            <p:strVal val="#ppt_h"/>
                                          </p:val>
                                        </p:tav>
                                      </p:tavLst>
                                    </p:anim>
                                    <p:animEffect transition="in" filter="fade">
                                      <p:cBhvr>
                                        <p:cTn id="14" dur="500"/>
                                        <p:tgtEl>
                                          <p:spTgt spid="130"/>
                                        </p:tgtEl>
                                      </p:cBhvr>
                                    </p:animEffect>
                                  </p:childTnLst>
                                </p:cTn>
                              </p:par>
                              <p:par>
                                <p:cTn id="15" presetID="53" presetClass="entr" presetSubtype="16"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22" presetClass="entr" presetSubtype="8" fill="hold" nodeType="with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par>
                                <p:cTn id="28" presetID="22" presetClass="entr" presetSubtype="2" fill="hold"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wipe(right)">
                                      <p:cBhvr>
                                        <p:cTn id="30" dur="500"/>
                                        <p:tgtEl>
                                          <p:spTgt spid="157"/>
                                        </p:tgtEl>
                                      </p:cBhvr>
                                    </p:animEffect>
                                  </p:childTnLst>
                                </p:cTn>
                              </p:par>
                              <p:par>
                                <p:cTn id="31" presetID="22" presetClass="entr" presetSubtype="4"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wipe(down)">
                                      <p:cBhvr>
                                        <p:cTn id="33" dur="500"/>
                                        <p:tgtEl>
                                          <p:spTgt spid="1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0"/>
                                        <p:tgtEl>
                                          <p:spTgt spid="9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000"/>
                                        <p:tgtEl>
                                          <p:spTgt spid="98"/>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1000"/>
                                        <p:tgtEl>
                                          <p:spTgt spid="110"/>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1000"/>
                                        <p:tgtEl>
                                          <p:spTgt spid="113"/>
                                        </p:tgtEl>
                                      </p:cBhvr>
                                    </p:animEffect>
                                  </p:childTnLst>
                                </p:cTn>
                              </p:par>
                              <p:par>
                                <p:cTn id="62" presetID="10" presetClass="entr" presetSubtype="0" fill="hold" grpId="0" nodeType="withEffect">
                                  <p:stCondLst>
                                    <p:cond delay="35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1000"/>
                                        <p:tgtEl>
                                          <p:spTgt spid="108"/>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1000"/>
                                        <p:tgtEl>
                                          <p:spTgt spid="106"/>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1000"/>
                                        <p:tgtEl>
                                          <p:spTgt spid="97"/>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1000"/>
                                        <p:tgtEl>
                                          <p:spTgt spid="101"/>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1000"/>
                                        <p:tgtEl>
                                          <p:spTgt spid="112"/>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1000"/>
                                        <p:tgtEl>
                                          <p:spTgt spid="99"/>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1000"/>
                                        <p:tgtEl>
                                          <p:spTgt spid="105"/>
                                        </p:tgtEl>
                                      </p:cBhvr>
                                    </p:animEffect>
                                  </p:childTnLst>
                                </p:cTn>
                              </p:par>
                              <p:par>
                                <p:cTn id="83" presetID="10" presetClass="entr" presetSubtype="0" fill="hold" grpId="0" nodeType="withEffect">
                                  <p:stCondLst>
                                    <p:cond delay="650"/>
                                  </p:stCondLst>
                                  <p:childTnLst>
                                    <p:set>
                                      <p:cBhvr>
                                        <p:cTn id="84" dur="1" fill="hold">
                                          <p:stCondLst>
                                            <p:cond delay="0"/>
                                          </p:stCondLst>
                                        </p:cTn>
                                        <p:tgtEl>
                                          <p:spTgt spid="109"/>
                                        </p:tgtEl>
                                        <p:attrNameLst>
                                          <p:attrName>style.visibility</p:attrName>
                                        </p:attrNameLst>
                                      </p:cBhvr>
                                      <p:to>
                                        <p:strVal val="visible"/>
                                      </p:to>
                                    </p:set>
                                    <p:animEffect transition="in" filter="fade">
                                      <p:cBhvr>
                                        <p:cTn id="85" dur="1000"/>
                                        <p:tgtEl>
                                          <p:spTgt spid="109"/>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childTnLst>
                                </p:cTn>
                              </p:par>
                              <p:par>
                                <p:cTn id="89" presetID="10" presetClass="entr" presetSubtype="0" fill="hold" grpId="0" nodeType="withEffect">
                                  <p:stCondLst>
                                    <p:cond delay="85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1000"/>
                                        <p:tgtEl>
                                          <p:spTgt spid="104"/>
                                        </p:tgtEl>
                                      </p:cBhvr>
                                    </p:animEffect>
                                  </p:childTnLst>
                                </p:cTn>
                              </p:par>
                              <p:par>
                                <p:cTn id="92" presetID="10" presetClass="entr" presetSubtype="0" fill="hold" grpId="0" nodeType="withEffect">
                                  <p:stCondLst>
                                    <p:cond delay="95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childTnLst>
                                </p:cTn>
                              </p:par>
                              <p:par>
                                <p:cTn id="98" presetID="10" presetClass="entr" presetSubtype="0" fill="hold" grpId="0" nodeType="withEffect">
                                  <p:stCondLst>
                                    <p:cond delay="1050"/>
                                  </p:stCondLst>
                                  <p:childTnLst>
                                    <p:set>
                                      <p:cBhvr>
                                        <p:cTn id="99" dur="1" fill="hold">
                                          <p:stCondLst>
                                            <p:cond delay="0"/>
                                          </p:stCondLst>
                                        </p:cTn>
                                        <p:tgtEl>
                                          <p:spTgt spid="111"/>
                                        </p:tgtEl>
                                        <p:attrNameLst>
                                          <p:attrName>style.visibility</p:attrName>
                                        </p:attrNameLst>
                                      </p:cBhvr>
                                      <p:to>
                                        <p:strVal val="visible"/>
                                      </p:to>
                                    </p:set>
                                    <p:animEffect transition="in" filter="fade">
                                      <p:cBhvr>
                                        <p:cTn id="100" dur="1000"/>
                                        <p:tgtEl>
                                          <p:spTgt spid="111"/>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61"/>
                                        </p:tgtEl>
                                        <p:attrNameLst>
                                          <p:attrName>style.visibility</p:attrName>
                                        </p:attrNameLst>
                                      </p:cBhvr>
                                      <p:to>
                                        <p:strVal val="visible"/>
                                      </p:to>
                                    </p:set>
                                    <p:anim calcmode="lin" valueType="num">
                                      <p:cBhvr>
                                        <p:cTn id="108" dur="500" fill="hold"/>
                                        <p:tgtEl>
                                          <p:spTgt spid="161"/>
                                        </p:tgtEl>
                                        <p:attrNameLst>
                                          <p:attrName>ppt_w</p:attrName>
                                        </p:attrNameLst>
                                      </p:cBhvr>
                                      <p:tavLst>
                                        <p:tav tm="0">
                                          <p:val>
                                            <p:fltVal val="0"/>
                                          </p:val>
                                        </p:tav>
                                        <p:tav tm="100000">
                                          <p:val>
                                            <p:strVal val="#ppt_w"/>
                                          </p:val>
                                        </p:tav>
                                      </p:tavLst>
                                    </p:anim>
                                    <p:anim calcmode="lin" valueType="num">
                                      <p:cBhvr>
                                        <p:cTn id="109" dur="500" fill="hold"/>
                                        <p:tgtEl>
                                          <p:spTgt spid="161"/>
                                        </p:tgtEl>
                                        <p:attrNameLst>
                                          <p:attrName>ppt_h</p:attrName>
                                        </p:attrNameLst>
                                      </p:cBhvr>
                                      <p:tavLst>
                                        <p:tav tm="0">
                                          <p:val>
                                            <p:fltVal val="0"/>
                                          </p:val>
                                        </p:tav>
                                        <p:tav tm="100000">
                                          <p:val>
                                            <p:strVal val="#ppt_h"/>
                                          </p:val>
                                        </p:tav>
                                      </p:tavLst>
                                    </p:anim>
                                    <p:animEffect transition="in" filter="fade">
                                      <p:cBhvr>
                                        <p:cTn id="110" dur="500"/>
                                        <p:tgtEl>
                                          <p:spTgt spid="161"/>
                                        </p:tgtEl>
                                      </p:cBhvr>
                                    </p:animEffect>
                                  </p:childTnLst>
                                </p:cTn>
                              </p:par>
                              <p:par>
                                <p:cTn id="111" presetID="10" presetClass="entr" presetSubtype="0" fill="hold" grpId="0" nodeType="withEffect">
                                  <p:stCondLst>
                                    <p:cond delay="850"/>
                                  </p:stCondLst>
                                  <p:childTnLst>
                                    <p:set>
                                      <p:cBhvr>
                                        <p:cTn id="112" dur="1" fill="hold">
                                          <p:stCondLst>
                                            <p:cond delay="0"/>
                                          </p:stCondLst>
                                        </p:cTn>
                                        <p:tgtEl>
                                          <p:spTgt spid="82"/>
                                        </p:tgtEl>
                                        <p:attrNameLst>
                                          <p:attrName>style.visibility</p:attrName>
                                        </p:attrNameLst>
                                      </p:cBhvr>
                                      <p:to>
                                        <p:strVal val="visible"/>
                                      </p:to>
                                    </p:set>
                                    <p:animEffect transition="in" filter="fade">
                                      <p:cBhvr>
                                        <p:cTn id="113" dur="1000"/>
                                        <p:tgtEl>
                                          <p:spTgt spid="82"/>
                                        </p:tgtEl>
                                      </p:cBhvr>
                                    </p:animEffect>
                                  </p:childTnLst>
                                </p:cTn>
                              </p:par>
                              <p:par>
                                <p:cTn id="114" presetID="10" presetClass="entr" presetSubtype="0" fill="hold" grpId="0" nodeType="withEffect">
                                  <p:stCondLst>
                                    <p:cond delay="15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1000"/>
                                        <p:tgtEl>
                                          <p:spTgt spid="76"/>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0"/>
                                        <p:tgtEl>
                                          <p:spTgt spid="77"/>
                                        </p:tgtEl>
                                      </p:cBhvr>
                                    </p:animEffect>
                                  </p:childTnLst>
                                </p:cTn>
                              </p:par>
                              <p:par>
                                <p:cTn id="120" presetID="10" presetClass="entr" presetSubtype="0" fill="hold" grpId="0" nodeType="withEffect">
                                  <p:stCondLst>
                                    <p:cond delay="8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1000"/>
                                        <p:tgtEl>
                                          <p:spTgt spid="80"/>
                                        </p:tgtEl>
                                      </p:cBhvr>
                                    </p:animEffect>
                                  </p:childTnLst>
                                </p:cTn>
                              </p:par>
                              <p:par>
                                <p:cTn id="123" presetID="10" presetClass="entr" presetSubtype="0" fill="hold" grpId="0" nodeType="withEffect">
                                  <p:stCondLst>
                                    <p:cond delay="20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84"/>
                                        </p:tgtEl>
                                        <p:attrNameLst>
                                          <p:attrName>style.visibility</p:attrName>
                                        </p:attrNameLst>
                                      </p:cBhvr>
                                      <p:to>
                                        <p:strVal val="visible"/>
                                      </p:to>
                                    </p:set>
                                    <p:animEffect transition="in" filter="fade">
                                      <p:cBhvr>
                                        <p:cTn id="128" dur="1000"/>
                                        <p:tgtEl>
                                          <p:spTgt spid="84"/>
                                        </p:tgtEl>
                                      </p:cBhvr>
                                    </p:animEffect>
                                  </p:childTnLst>
                                </p:cTn>
                              </p:par>
                              <p:par>
                                <p:cTn id="129" presetID="10" presetClass="entr" presetSubtype="0" fill="hold" grpId="0" nodeType="withEffect">
                                  <p:stCondLst>
                                    <p:cond delay="50"/>
                                  </p:stCondLst>
                                  <p:childTnLst>
                                    <p:set>
                                      <p:cBhvr>
                                        <p:cTn id="130" dur="1" fill="hold">
                                          <p:stCondLst>
                                            <p:cond delay="0"/>
                                          </p:stCondLst>
                                        </p:cTn>
                                        <p:tgtEl>
                                          <p:spTgt spid="88"/>
                                        </p:tgtEl>
                                        <p:attrNameLst>
                                          <p:attrName>style.visibility</p:attrName>
                                        </p:attrNameLst>
                                      </p:cBhvr>
                                      <p:to>
                                        <p:strVal val="visible"/>
                                      </p:to>
                                    </p:set>
                                    <p:animEffect transition="in" filter="fade">
                                      <p:cBhvr>
                                        <p:cTn id="131" dur="1000"/>
                                        <p:tgtEl>
                                          <p:spTgt spid="88"/>
                                        </p:tgtEl>
                                      </p:cBhvr>
                                    </p:animEffect>
                                  </p:childTnLst>
                                </p:cTn>
                              </p:par>
                              <p:par>
                                <p:cTn id="132" presetID="10" presetClass="entr" presetSubtype="0" fill="hold" grpId="0" nodeType="withEffect">
                                  <p:stCondLst>
                                    <p:cond delay="750"/>
                                  </p:stCondLst>
                                  <p:childTnLst>
                                    <p:set>
                                      <p:cBhvr>
                                        <p:cTn id="133" dur="1" fill="hold">
                                          <p:stCondLst>
                                            <p:cond delay="0"/>
                                          </p:stCondLst>
                                        </p:cTn>
                                        <p:tgtEl>
                                          <p:spTgt spid="91"/>
                                        </p:tgtEl>
                                        <p:attrNameLst>
                                          <p:attrName>style.visibility</p:attrName>
                                        </p:attrNameLst>
                                      </p:cBhvr>
                                      <p:to>
                                        <p:strVal val="visible"/>
                                      </p:to>
                                    </p:set>
                                    <p:animEffect transition="in" filter="fade">
                                      <p:cBhvr>
                                        <p:cTn id="134" dur="1000"/>
                                        <p:tgtEl>
                                          <p:spTgt spid="91"/>
                                        </p:tgtEl>
                                      </p:cBhvr>
                                    </p:animEffect>
                                  </p:childTnLst>
                                </p:cTn>
                              </p:par>
                              <p:par>
                                <p:cTn id="135" presetID="10" presetClass="entr" presetSubtype="0" fill="hold" grpId="0" nodeType="withEffect">
                                  <p:stCondLst>
                                    <p:cond delay="550"/>
                                  </p:stCondLst>
                                  <p:childTnLst>
                                    <p:set>
                                      <p:cBhvr>
                                        <p:cTn id="136" dur="1" fill="hold">
                                          <p:stCondLst>
                                            <p:cond delay="0"/>
                                          </p:stCondLst>
                                        </p:cTn>
                                        <p:tgtEl>
                                          <p:spTgt spid="90"/>
                                        </p:tgtEl>
                                        <p:attrNameLst>
                                          <p:attrName>style.visibility</p:attrName>
                                        </p:attrNameLst>
                                      </p:cBhvr>
                                      <p:to>
                                        <p:strVal val="visible"/>
                                      </p:to>
                                    </p:set>
                                    <p:animEffect transition="in" filter="fade">
                                      <p:cBhvr>
                                        <p:cTn id="137" dur="1000"/>
                                        <p:tgtEl>
                                          <p:spTgt spid="90"/>
                                        </p:tgtEl>
                                      </p:cBhvr>
                                    </p:animEffect>
                                  </p:childTnLst>
                                </p:cTn>
                              </p:par>
                              <p:par>
                                <p:cTn id="138" presetID="10" presetClass="entr" presetSubtype="0" fill="hold" grpId="0" nodeType="withEffect">
                                  <p:stCondLst>
                                    <p:cond delay="65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1000"/>
                                        <p:tgtEl>
                                          <p:spTgt spid="78"/>
                                        </p:tgtEl>
                                      </p:cBhvr>
                                    </p:animEffect>
                                  </p:childTnLst>
                                </p:cTn>
                              </p:par>
                              <p:par>
                                <p:cTn id="141" presetID="10" presetClass="entr" presetSubtype="0" fill="hold" grpId="0" nodeType="withEffect">
                                  <p:stCondLst>
                                    <p:cond delay="900"/>
                                  </p:stCondLst>
                                  <p:childTnLst>
                                    <p:set>
                                      <p:cBhvr>
                                        <p:cTn id="142" dur="1" fill="hold">
                                          <p:stCondLst>
                                            <p:cond delay="0"/>
                                          </p:stCondLst>
                                        </p:cTn>
                                        <p:tgtEl>
                                          <p:spTgt spid="166"/>
                                        </p:tgtEl>
                                        <p:attrNameLst>
                                          <p:attrName>style.visibility</p:attrName>
                                        </p:attrNameLst>
                                      </p:cBhvr>
                                      <p:to>
                                        <p:strVal val="visible"/>
                                      </p:to>
                                    </p:set>
                                    <p:animEffect transition="in" filter="fade">
                                      <p:cBhvr>
                                        <p:cTn id="143" dur="1000"/>
                                        <p:tgtEl>
                                          <p:spTgt spid="166"/>
                                        </p:tgtEl>
                                      </p:cBhvr>
                                    </p:animEffect>
                                  </p:childTnLst>
                                </p:cTn>
                              </p:par>
                              <p:par>
                                <p:cTn id="144" presetID="10" presetClass="entr" presetSubtype="0" fill="hold" grpId="0" nodeType="withEffect">
                                  <p:stCondLst>
                                    <p:cond delay="95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1000"/>
                                        <p:tgtEl>
                                          <p:spTgt spid="163"/>
                                        </p:tgtEl>
                                      </p:cBhvr>
                                    </p:animEffect>
                                  </p:childTnLst>
                                </p:cTn>
                              </p:par>
                              <p:par>
                                <p:cTn id="147" presetID="10" presetClass="entr" presetSubtype="0" fill="hold" grpId="0" nodeType="withEffect">
                                  <p:stCondLst>
                                    <p:cond delay="350"/>
                                  </p:stCondLst>
                                  <p:childTnLst>
                                    <p:set>
                                      <p:cBhvr>
                                        <p:cTn id="148" dur="1" fill="hold">
                                          <p:stCondLst>
                                            <p:cond delay="0"/>
                                          </p:stCondLst>
                                        </p:cTn>
                                        <p:tgtEl>
                                          <p:spTgt spid="159"/>
                                        </p:tgtEl>
                                        <p:attrNameLst>
                                          <p:attrName>style.visibility</p:attrName>
                                        </p:attrNameLst>
                                      </p:cBhvr>
                                      <p:to>
                                        <p:strVal val="visible"/>
                                      </p:to>
                                    </p:set>
                                    <p:animEffect transition="in" filter="fade">
                                      <p:cBhvr>
                                        <p:cTn id="149" dur="1000"/>
                                        <p:tgtEl>
                                          <p:spTgt spid="159"/>
                                        </p:tgtEl>
                                      </p:cBhvr>
                                    </p:animEffect>
                                  </p:childTnLst>
                                </p:cTn>
                              </p:par>
                              <p:par>
                                <p:cTn id="150" presetID="10" presetClass="entr" presetSubtype="0" fill="hold" grpId="0" nodeType="withEffect">
                                  <p:stCondLst>
                                    <p:cond delay="600"/>
                                  </p:stCondLst>
                                  <p:childTnLst>
                                    <p:set>
                                      <p:cBhvr>
                                        <p:cTn id="151" dur="1" fill="hold">
                                          <p:stCondLst>
                                            <p:cond delay="0"/>
                                          </p:stCondLst>
                                        </p:cTn>
                                        <p:tgtEl>
                                          <p:spTgt spid="164"/>
                                        </p:tgtEl>
                                        <p:attrNameLst>
                                          <p:attrName>style.visibility</p:attrName>
                                        </p:attrNameLst>
                                      </p:cBhvr>
                                      <p:to>
                                        <p:strVal val="visible"/>
                                      </p:to>
                                    </p:set>
                                    <p:animEffect transition="in" filter="fade">
                                      <p:cBhvr>
                                        <p:cTn id="152" dur="1000"/>
                                        <p:tgtEl>
                                          <p:spTgt spid="164"/>
                                        </p:tgtEl>
                                      </p:cBhvr>
                                    </p:animEffect>
                                  </p:childTnLst>
                                </p:cTn>
                              </p:par>
                              <p:par>
                                <p:cTn id="153" presetID="10" presetClass="entr" presetSubtype="0" fill="hold" grpId="0" nodeType="withEffect">
                                  <p:stCondLst>
                                    <p:cond delay="105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1000"/>
                                        <p:tgtEl>
                                          <p:spTgt spid="160"/>
                                        </p:tgtEl>
                                      </p:cBhvr>
                                    </p:animEffect>
                                  </p:childTnLst>
                                </p:cTn>
                              </p:par>
                              <p:par>
                                <p:cTn id="156" presetID="10" presetClass="entr" presetSubtype="0" fill="hold" grpId="0" nodeType="withEffect">
                                  <p:stCondLst>
                                    <p:cond delay="100"/>
                                  </p:stCondLst>
                                  <p:childTnLst>
                                    <p:set>
                                      <p:cBhvr>
                                        <p:cTn id="157" dur="1" fill="hold">
                                          <p:stCondLst>
                                            <p:cond delay="0"/>
                                          </p:stCondLst>
                                        </p:cTn>
                                        <p:tgtEl>
                                          <p:spTgt spid="162"/>
                                        </p:tgtEl>
                                        <p:attrNameLst>
                                          <p:attrName>style.visibility</p:attrName>
                                        </p:attrNameLst>
                                      </p:cBhvr>
                                      <p:to>
                                        <p:strVal val="visible"/>
                                      </p:to>
                                    </p:set>
                                    <p:animEffect transition="in" filter="fade">
                                      <p:cBhvr>
                                        <p:cTn id="158" dur="1000"/>
                                        <p:tgtEl>
                                          <p:spTgt spid="162"/>
                                        </p:tgtEl>
                                      </p:cBhvr>
                                    </p:animEffect>
                                  </p:childTnLst>
                                </p:cTn>
                              </p:par>
                              <p:par>
                                <p:cTn id="159" presetID="10" presetClass="entr" presetSubtype="0" fill="hold" grpId="0" nodeType="withEffect">
                                  <p:stCondLst>
                                    <p:cond delay="45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1000"/>
                                        <p:tgtEl>
                                          <p:spTgt spid="87"/>
                                        </p:tgtEl>
                                      </p:cBhvr>
                                    </p:animEffect>
                                  </p:childTnLst>
                                </p:cTn>
                              </p:par>
                              <p:par>
                                <p:cTn id="162" presetID="10" presetClass="entr" presetSubtype="0" fill="hold" grpId="0" nodeType="withEffect">
                                  <p:stCondLst>
                                    <p:cond delay="300"/>
                                  </p:stCondLst>
                                  <p:childTnLst>
                                    <p:set>
                                      <p:cBhvr>
                                        <p:cTn id="163" dur="1" fill="hold">
                                          <p:stCondLst>
                                            <p:cond delay="0"/>
                                          </p:stCondLst>
                                        </p:cTn>
                                        <p:tgtEl>
                                          <p:spTgt spid="165"/>
                                        </p:tgtEl>
                                        <p:attrNameLst>
                                          <p:attrName>style.visibility</p:attrName>
                                        </p:attrNameLst>
                                      </p:cBhvr>
                                      <p:to>
                                        <p:strVal val="visible"/>
                                      </p:to>
                                    </p:set>
                                    <p:animEffect transition="in" filter="fade">
                                      <p:cBhvr>
                                        <p:cTn id="164" dur="1000"/>
                                        <p:tgtEl>
                                          <p:spTgt spid="165"/>
                                        </p:tgtEl>
                                      </p:cBhvr>
                                    </p:animEffect>
                                  </p:childTnLst>
                                </p:cTn>
                              </p:par>
                            </p:childTnLst>
                          </p:cTn>
                        </p:par>
                        <p:par>
                          <p:cTn id="165" fill="hold">
                            <p:stCondLst>
                              <p:cond delay="2550"/>
                            </p:stCondLst>
                            <p:childTnLst>
                              <p:par>
                                <p:cTn id="166" presetID="10" presetClass="entr" presetSubtype="0" fill="hold" grpId="0" nodeType="afterEffect">
                                  <p:stCondLst>
                                    <p:cond delay="0"/>
                                  </p:stCondLst>
                                  <p:childTnLst>
                                    <p:set>
                                      <p:cBhvr>
                                        <p:cTn id="167" dur="1" fill="hold">
                                          <p:stCondLst>
                                            <p:cond delay="0"/>
                                          </p:stCondLst>
                                        </p:cTn>
                                        <p:tgtEl>
                                          <p:spTgt spid="86"/>
                                        </p:tgtEl>
                                        <p:attrNameLst>
                                          <p:attrName>style.visibility</p:attrName>
                                        </p:attrNameLst>
                                      </p:cBhvr>
                                      <p:to>
                                        <p:strVal val="visible"/>
                                      </p:to>
                                    </p:set>
                                    <p:animEffect transition="in" filter="fade">
                                      <p:cBhvr>
                                        <p:cTn id="168" dur="1000"/>
                                        <p:tgtEl>
                                          <p:spTgt spid="86"/>
                                        </p:tgtEl>
                                      </p:cBhvr>
                                    </p:animEffect>
                                  </p:childTnLst>
                                </p:cTn>
                              </p:par>
                              <p:par>
                                <p:cTn id="169" presetID="10" presetClass="entr" presetSubtype="0" fill="hold" grpId="0" nodeType="withEffect">
                                  <p:stCondLst>
                                    <p:cond delay="500"/>
                                  </p:stCondLst>
                                  <p:childTnLst>
                                    <p:set>
                                      <p:cBhvr>
                                        <p:cTn id="170" dur="1" fill="hold">
                                          <p:stCondLst>
                                            <p:cond delay="0"/>
                                          </p:stCondLst>
                                        </p:cTn>
                                        <p:tgtEl>
                                          <p:spTgt spid="85"/>
                                        </p:tgtEl>
                                        <p:attrNameLst>
                                          <p:attrName>style.visibility</p:attrName>
                                        </p:attrNameLst>
                                      </p:cBhvr>
                                      <p:to>
                                        <p:strVal val="visible"/>
                                      </p:to>
                                    </p:set>
                                    <p:animEffect transition="in" filter="fade">
                                      <p:cBhvr>
                                        <p:cTn id="171"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88" grpId="0" animBg="1"/>
      <p:bldP spid="90" grpId="0" animBg="1"/>
      <p:bldP spid="91"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Agenda</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96171"/>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A78B7221-AE2D-4B80-8FA9-D68339BFED97}"/>
              </a:ext>
            </a:extLst>
          </p:cNvPr>
          <p:cNvSpPr/>
          <p:nvPr/>
        </p:nvSpPr>
        <p:spPr bwMode="auto">
          <a:xfrm>
            <a:off x="0"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C000"/>
              </a:solidFill>
              <a:ea typeface="Segoe UI" pitchFamily="34" charset="0"/>
              <a:cs typeface="Segoe UI" pitchFamily="34" charset="0"/>
            </a:endParaRPr>
          </a:p>
        </p:txBody>
      </p:sp>
      <p:pic>
        <p:nvPicPr>
          <p:cNvPr id="8" name="Content Placeholder 4">
            <a:extLst>
              <a:ext uri="{FF2B5EF4-FFF2-40B4-BE49-F238E27FC236}">
                <a16:creationId xmlns:a16="http://schemas.microsoft.com/office/drawing/2014/main" id="{BAE35E6B-03B7-4E1D-8D38-B39BC7BC6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0" name="TextBox 9">
            <a:extLst>
              <a:ext uri="{FF2B5EF4-FFF2-40B4-BE49-F238E27FC236}">
                <a16:creationId xmlns:a16="http://schemas.microsoft.com/office/drawing/2014/main" id="{CF3667E7-74B5-4335-B7C2-BCA427967199}"/>
              </a:ext>
            </a:extLst>
          </p:cNvPr>
          <p:cNvSpPr txBox="1"/>
          <p:nvPr/>
        </p:nvSpPr>
        <p:spPr>
          <a:xfrm>
            <a:off x="620086" y="907889"/>
            <a:ext cx="10720252" cy="5509200"/>
          </a:xfrm>
          <a:prstGeom prst="rect">
            <a:avLst/>
          </a:prstGeom>
          <a:noFill/>
        </p:spPr>
        <p:txBody>
          <a:bodyPr wrap="square" lIns="91440" tIns="45720" rIns="91440" bIns="45720" anchor="t">
            <a:spAutoFit/>
          </a:bodyPr>
          <a:lstStyle/>
          <a:p>
            <a:pPr marL="342900" marR="0" lvl="0" indent="-342900" fontAlgn="t">
              <a:spcBef>
                <a:spcPts val="0"/>
              </a:spcBef>
              <a:spcAft>
                <a:spcPts val="0"/>
              </a:spcAft>
              <a:buFont typeface="+mj-lt"/>
              <a:buAutoNum type="arabicPeriod"/>
              <a:tabLst>
                <a:tab pos="457200" algn="l"/>
              </a:tabLst>
            </a:pPr>
            <a:r>
              <a:rPr lang="en-US" sz="2400" spc="40">
                <a:solidFill>
                  <a:schemeClr val="bg1"/>
                </a:solidFill>
                <a:effectLst/>
                <a:latin typeface="Helvetica Neue"/>
                <a:ea typeface="Times New Roman" panose="02020603050405020304" pitchFamily="18" charset="0"/>
              </a:rPr>
              <a:t>Welcome to MCP | GR CY MT Community</a:t>
            </a:r>
          </a:p>
          <a:p>
            <a:pPr marL="800100" lvl="1" indent="-342900" fontAlgn="t">
              <a:buFont typeface="Wingdings" panose="05000000000000000000" pitchFamily="2" charset="2"/>
              <a:buChar char="§"/>
              <a:tabLst>
                <a:tab pos="457200" algn="l"/>
              </a:tabLst>
            </a:pPr>
            <a:r>
              <a:rPr lang="en-US" sz="2000" spc="40">
                <a:solidFill>
                  <a:schemeClr val="bg1"/>
                </a:solidFill>
                <a:latin typeface="Helvetica Neue"/>
                <a:ea typeface="Calibri" panose="020F0502020204030204" pitchFamily="34" charset="0"/>
              </a:rPr>
              <a:t>Community Scope, Activities and Plan</a:t>
            </a:r>
            <a:endParaRPr lang="en-US" sz="2000">
              <a:solidFill>
                <a:schemeClr val="bg1"/>
              </a:solidFill>
              <a:effectLst/>
              <a:latin typeface="Calibri"/>
              <a:ea typeface="Calibri" panose="020F0502020204030204" pitchFamily="34" charset="0"/>
            </a:endParaRPr>
          </a:p>
          <a:p>
            <a:pPr marL="342900" indent="-342900" fontAlgn="t">
              <a:buFont typeface="+mj-lt"/>
              <a:buAutoNum type="arabicPeriod"/>
              <a:tabLst>
                <a:tab pos="457200" algn="l"/>
              </a:tabLst>
            </a:pPr>
            <a:r>
              <a:rPr lang="en-US" sz="2400" spc="40">
                <a:solidFill>
                  <a:schemeClr val="bg1"/>
                </a:solidFill>
                <a:effectLst/>
                <a:latin typeface="Helvetica Neue"/>
                <a:ea typeface="Times New Roman" panose="02020603050405020304" pitchFamily="18" charset="0"/>
              </a:rPr>
              <a:t>Welcome to Cloud Expert Community - Microsoft GR CY MT</a:t>
            </a:r>
            <a:r>
              <a:rPr lang="en-US" sz="2400" spc="40">
                <a:solidFill>
                  <a:schemeClr val="bg1"/>
                </a:solidFill>
                <a:latin typeface="Helvetica Neue"/>
                <a:ea typeface="Times New Roman" panose="02020603050405020304" pitchFamily="18" charset="0"/>
              </a:rPr>
              <a:t> </a:t>
            </a:r>
          </a:p>
          <a:p>
            <a:pPr marL="342900" marR="0" lvl="0" indent="-342900" fontAlgn="t">
              <a:spcBef>
                <a:spcPts val="0"/>
              </a:spcBef>
              <a:spcAft>
                <a:spcPts val="0"/>
              </a:spcAft>
              <a:buFont typeface="+mj-lt"/>
              <a:buAutoNum type="arabicPeriod"/>
              <a:tabLst>
                <a:tab pos="457200" algn="l"/>
              </a:tabLst>
            </a:pPr>
            <a:r>
              <a:rPr lang="en-US" sz="2000" i="1" spc="40">
                <a:solidFill>
                  <a:schemeClr val="bg1"/>
                </a:solidFill>
                <a:effectLst/>
                <a:latin typeface="Helvetica Neue"/>
                <a:ea typeface="Times New Roman" panose="02020603050405020304" pitchFamily="18" charset="0"/>
              </a:rPr>
              <a:t>Albertos</a:t>
            </a:r>
            <a:r>
              <a:rPr lang="en-US" sz="2000" i="1" spc="40">
                <a:solidFill>
                  <a:schemeClr val="bg1"/>
                </a:solidFill>
                <a:latin typeface="Helvetica Neue"/>
                <a:ea typeface="Times New Roman" panose="02020603050405020304" pitchFamily="18" charset="0"/>
              </a:rPr>
              <a:t> </a:t>
            </a:r>
            <a:r>
              <a:rPr lang="en-US" sz="2000" i="1" spc="40" err="1">
                <a:solidFill>
                  <a:schemeClr val="bg1"/>
                </a:solidFill>
                <a:latin typeface="Helvetica Neue"/>
                <a:ea typeface="Times New Roman" panose="02020603050405020304" pitchFamily="18" charset="0"/>
              </a:rPr>
              <a:t>Bourlas</a:t>
            </a:r>
            <a:r>
              <a:rPr lang="en-US" sz="2000" i="1" spc="40">
                <a:solidFill>
                  <a:schemeClr val="bg1"/>
                </a:solidFill>
                <a:latin typeface="Helvetica Neue"/>
                <a:ea typeface="Times New Roman" panose="02020603050405020304" pitchFamily="18" charset="0"/>
              </a:rPr>
              <a:t> – Microsoft Hellas</a:t>
            </a:r>
            <a:endParaRPr lang="en-US" i="1">
              <a:solidFill>
                <a:schemeClr val="bg1"/>
              </a:solidFill>
              <a:effectLst/>
              <a:latin typeface="Times New Roman"/>
              <a:ea typeface="Calibri" panose="020F0502020204030204" pitchFamily="34" charset="0"/>
            </a:endParaRPr>
          </a:p>
          <a:p>
            <a:pPr marL="342900" marR="0" lvl="0" indent="-342900" fontAlgn="t">
              <a:spcBef>
                <a:spcPts val="0"/>
              </a:spcBef>
              <a:spcAft>
                <a:spcPts val="0"/>
              </a:spcAft>
              <a:buFont typeface="+mj-lt"/>
              <a:buAutoNum type="arabicPeriod"/>
              <a:tabLst>
                <a:tab pos="457200" algn="l"/>
              </a:tabLst>
            </a:pPr>
            <a:r>
              <a:rPr lang="en-US" sz="2400" spc="40">
                <a:solidFill>
                  <a:schemeClr val="bg1"/>
                </a:solidFill>
                <a:effectLst/>
                <a:latin typeface="Helvetica Neue"/>
                <a:ea typeface="Times New Roman" panose="02020603050405020304" pitchFamily="18" charset="0"/>
              </a:rPr>
              <a:t>Meet our Experts</a:t>
            </a:r>
            <a:endParaRPr lang="en-US" sz="2000">
              <a:solidFill>
                <a:schemeClr val="bg1"/>
              </a:solidFill>
              <a:effectLst/>
              <a:latin typeface="Times New Roman"/>
              <a:ea typeface="Calibri" panose="020F0502020204030204" pitchFamily="34" charset="0"/>
            </a:endParaRP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Infrastructure – </a:t>
            </a:r>
            <a:r>
              <a:rPr lang="en-US" sz="2000" i="1" spc="40">
                <a:solidFill>
                  <a:schemeClr val="bg1"/>
                </a:solidFill>
                <a:effectLst/>
                <a:latin typeface="Helvetica Neue"/>
                <a:ea typeface="Times New Roman" panose="02020603050405020304" pitchFamily="18" charset="0"/>
              </a:rPr>
              <a:t>Pantelis Apostolidis (</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Serverless – </a:t>
            </a:r>
            <a:r>
              <a:rPr lang="en-US" sz="2000" i="1" spc="40" err="1">
                <a:solidFill>
                  <a:schemeClr val="bg1"/>
                </a:solidFill>
                <a:latin typeface="Helvetica Neue"/>
              </a:rPr>
              <a:t>Vaggelis</a:t>
            </a:r>
            <a:r>
              <a:rPr lang="en-US" sz="2000" i="1" spc="40">
                <a:solidFill>
                  <a:schemeClr val="bg1"/>
                </a:solidFill>
                <a:latin typeface="Helvetica Neue"/>
              </a:rPr>
              <a:t> Kappas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i="1" spc="40">
              <a:solidFill>
                <a:schemeClr val="bg1"/>
              </a:solidFill>
              <a:latin typeface="Helvetica Neue"/>
            </a:endParaRPr>
          </a:p>
          <a:p>
            <a:pPr marL="800100" marR="0" lvl="1" indent="-342900" fontAlgn="t">
              <a:spcBef>
                <a:spcPts val="0"/>
              </a:spcBef>
              <a:spcAft>
                <a:spcPts val="0"/>
              </a:spcAf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Data Platform – </a:t>
            </a:r>
            <a:r>
              <a:rPr lang="en-US" sz="2000" i="1" spc="40">
                <a:solidFill>
                  <a:schemeClr val="bg1"/>
                </a:solidFill>
                <a:latin typeface="Helvetica Neue"/>
              </a:rPr>
              <a:t>Vassilis Ioannidis (MCT-Cloud Architect)</a:t>
            </a:r>
          </a:p>
          <a:p>
            <a:pPr marL="800100" marR="0" lvl="1" indent="-342900" fontAlgn="t">
              <a:spcBef>
                <a:spcPts val="0"/>
              </a:spcBef>
              <a:spcAft>
                <a:spcPts val="0"/>
              </a:spcAf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DevOps – </a:t>
            </a:r>
            <a:r>
              <a:rPr lang="en-US" sz="2000" i="1" spc="40">
                <a:solidFill>
                  <a:schemeClr val="bg1"/>
                </a:solidFill>
                <a:latin typeface="Helvetica Neue"/>
              </a:rPr>
              <a:t>Dimitris Pantazis (MCT-Cloud Architect)</a:t>
            </a: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Application Development – </a:t>
            </a:r>
            <a:r>
              <a:rPr lang="en-US" sz="2000" i="1" spc="40">
                <a:solidFill>
                  <a:schemeClr val="bg1"/>
                </a:solidFill>
                <a:latin typeface="Helvetica Neue"/>
              </a:rPr>
              <a:t>Vasilis Salis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i="1" spc="40">
              <a:solidFill>
                <a:schemeClr val="bg1"/>
              </a:solidFill>
              <a:latin typeface="Helvetica Neue"/>
            </a:endParaRP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Azure AI – </a:t>
            </a:r>
            <a:r>
              <a:rPr lang="en-US" sz="2000" i="1" spc="40">
                <a:solidFill>
                  <a:schemeClr val="bg1"/>
                </a:solidFill>
                <a:latin typeface="Helvetica Neue"/>
              </a:rPr>
              <a:t>George </a:t>
            </a:r>
            <a:r>
              <a:rPr lang="en-US" sz="2000" i="1" spc="40" err="1">
                <a:solidFill>
                  <a:schemeClr val="bg1"/>
                </a:solidFill>
                <a:latin typeface="Helvetica Neue"/>
              </a:rPr>
              <a:t>Armeniakos</a:t>
            </a:r>
            <a:r>
              <a:rPr lang="en-US" sz="2000" i="1" spc="40">
                <a:solidFill>
                  <a:schemeClr val="bg1"/>
                </a:solidFill>
                <a:latin typeface="Helvetica Neue"/>
              </a:rPr>
              <a:t>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i="1" spc="40">
              <a:solidFill>
                <a:schemeClr val="bg1"/>
              </a:solidFill>
              <a:latin typeface="Helvetica Neue"/>
            </a:endParaRP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Microsoft 365 – </a:t>
            </a:r>
            <a:r>
              <a:rPr lang="en-US" sz="2000" i="1" spc="40">
                <a:solidFill>
                  <a:schemeClr val="bg1"/>
                </a:solidFill>
                <a:latin typeface="Helvetica Neue"/>
              </a:rPr>
              <a:t>Sophie Chanialaki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i="1" spc="40">
              <a:solidFill>
                <a:schemeClr val="bg1"/>
              </a:solidFill>
              <a:latin typeface="Helvetica Neue"/>
            </a:endParaRPr>
          </a:p>
          <a:p>
            <a:pPr marL="800100" lvl="1" indent="-342900" fontAlgn="t">
              <a:buFont typeface="Wingdings" panose="05000000000000000000" pitchFamily="2" charset="2"/>
              <a:buChar char="§"/>
              <a:tabLst>
                <a:tab pos="914400" algn="l"/>
              </a:tabLst>
            </a:pPr>
            <a:r>
              <a:rPr lang="en-US" sz="2400" spc="40">
                <a:solidFill>
                  <a:schemeClr val="bg1"/>
                </a:solidFill>
                <a:effectLst/>
                <a:latin typeface="Helvetica Neue"/>
                <a:ea typeface="Times New Roman" panose="02020603050405020304" pitchFamily="18" charset="0"/>
              </a:rPr>
              <a:t>Microsoft Security – </a:t>
            </a:r>
            <a:r>
              <a:rPr lang="en-US" sz="2000" i="1" spc="40">
                <a:solidFill>
                  <a:schemeClr val="bg1"/>
                </a:solidFill>
                <a:latin typeface="Helvetica Neue"/>
              </a:rPr>
              <a:t>Michael Haggar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spc="40">
              <a:solidFill>
                <a:schemeClr val="bg1"/>
              </a:solidFill>
              <a:latin typeface="Helvetica Neue"/>
            </a:endParaRPr>
          </a:p>
          <a:p>
            <a:pPr fontAlgn="t">
              <a:tabLst>
                <a:tab pos="914400" algn="l"/>
              </a:tabLst>
            </a:pPr>
            <a:r>
              <a:rPr lang="en-US" sz="2400" spc="40">
                <a:solidFill>
                  <a:schemeClr val="bg1"/>
                </a:solidFill>
                <a:effectLst/>
                <a:latin typeface="Helvetica Neue"/>
                <a:ea typeface="Times New Roman" panose="02020603050405020304" pitchFamily="18" charset="0"/>
              </a:rPr>
              <a:t>4</a:t>
            </a:r>
            <a:r>
              <a:rPr lang="en-US" sz="2400" i="1" spc="40">
                <a:solidFill>
                  <a:schemeClr val="bg1"/>
                </a:solidFill>
                <a:effectLst/>
                <a:latin typeface="Helvetica Neue"/>
                <a:ea typeface="Times New Roman" panose="02020603050405020304" pitchFamily="18" charset="0"/>
              </a:rPr>
              <a:t>.</a:t>
            </a:r>
            <a:r>
              <a:rPr lang="en-US" sz="2400" spc="40">
                <a:solidFill>
                  <a:schemeClr val="bg1"/>
                </a:solidFill>
                <a:effectLst/>
                <a:latin typeface="Helvetica Neue"/>
                <a:ea typeface="Times New Roman" panose="02020603050405020304" pitchFamily="18" charset="0"/>
              </a:rPr>
              <a:t>What's next</a:t>
            </a:r>
            <a:r>
              <a:rPr lang="en-US" sz="2400" spc="40">
                <a:solidFill>
                  <a:schemeClr val="bg1"/>
                </a:solidFill>
                <a:latin typeface="Helvetica Neue"/>
                <a:ea typeface="Times New Roman" panose="02020603050405020304" pitchFamily="18" charset="0"/>
              </a:rPr>
              <a:t> </a:t>
            </a:r>
            <a:endParaRPr lang="en-US" sz="2400" spc="40">
              <a:solidFill>
                <a:schemeClr val="bg1"/>
              </a:solidFill>
              <a:effectLst/>
              <a:latin typeface="Helvetica Neue"/>
              <a:ea typeface="Times New Roman" panose="02020603050405020304" pitchFamily="18" charset="0"/>
            </a:endParaRPr>
          </a:p>
          <a:p>
            <a:pPr marL="800100" lvl="1" indent="-342900" fontAlgn="t">
              <a:buFont typeface="Wingdings" panose="05000000000000000000" pitchFamily="2" charset="2"/>
              <a:buChar char="§"/>
              <a:tabLst>
                <a:tab pos="914400" algn="l"/>
              </a:tabLst>
            </a:pPr>
            <a:r>
              <a:rPr lang="en-US" sz="2400" spc="40">
                <a:solidFill>
                  <a:schemeClr val="bg1"/>
                </a:solidFill>
                <a:latin typeface="Helvetica Neue"/>
                <a:ea typeface="Calibri" panose="020F0502020204030204" pitchFamily="34" charset="0"/>
              </a:rPr>
              <a:t>Contests and Tools – </a:t>
            </a:r>
            <a:r>
              <a:rPr lang="en-US" sz="2000" i="1" spc="40">
                <a:solidFill>
                  <a:schemeClr val="bg1"/>
                </a:solidFill>
                <a:latin typeface="Helvetica Neue"/>
              </a:rPr>
              <a:t>Ioannis </a:t>
            </a:r>
            <a:r>
              <a:rPr lang="en-US" sz="2000" i="1" spc="40" err="1">
                <a:solidFill>
                  <a:schemeClr val="bg1"/>
                </a:solidFill>
                <a:latin typeface="Helvetica Neue"/>
              </a:rPr>
              <a:t>Stavrinides</a:t>
            </a:r>
            <a:r>
              <a:rPr lang="en-US" sz="2000" i="1" spc="40">
                <a:solidFill>
                  <a:schemeClr val="bg1"/>
                </a:solidFill>
                <a:latin typeface="Helvetica Neue"/>
              </a:rPr>
              <a:t> </a:t>
            </a:r>
            <a:r>
              <a:rPr lang="en-US" sz="2000" i="1" spc="40">
                <a:solidFill>
                  <a:schemeClr val="bg1"/>
                </a:solidFill>
                <a:effectLst/>
                <a:latin typeface="Helvetica Neue"/>
                <a:ea typeface="Times New Roman" panose="02020603050405020304" pitchFamily="18" charset="0"/>
              </a:rPr>
              <a:t>(</a:t>
            </a:r>
            <a:r>
              <a:rPr lang="en-US" sz="2000" i="1" spc="40">
                <a:solidFill>
                  <a:schemeClr val="bg1"/>
                </a:solidFill>
                <a:latin typeface="Helvetica Neue"/>
                <a:ea typeface="Times New Roman" panose="02020603050405020304" pitchFamily="18" charset="0"/>
              </a:rPr>
              <a:t>Microsoft Hellas</a:t>
            </a:r>
            <a:r>
              <a:rPr lang="en-US" sz="2000" i="1" spc="40">
                <a:solidFill>
                  <a:schemeClr val="bg1"/>
                </a:solidFill>
                <a:effectLst/>
                <a:latin typeface="Helvetica Neue"/>
                <a:ea typeface="Times New Roman" panose="02020603050405020304" pitchFamily="18" charset="0"/>
              </a:rPr>
              <a:t>)</a:t>
            </a:r>
            <a:endParaRPr lang="en-US" sz="2000" spc="40">
              <a:solidFill>
                <a:schemeClr val="bg1"/>
              </a:solidFill>
              <a:latin typeface="Helvetica Neue"/>
            </a:endParaRPr>
          </a:p>
        </p:txBody>
      </p:sp>
    </p:spTree>
    <p:extLst>
      <p:ext uri="{BB962C8B-B14F-4D97-AF65-F5344CB8AC3E}">
        <p14:creationId xmlns:p14="http://schemas.microsoft.com/office/powerpoint/2010/main" val="1064797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043655" y="533154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1"/>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normAutofit fontScale="90000"/>
          </a:bodyPr>
          <a:lstStyle/>
          <a:p>
            <a:r>
              <a:rPr lang="en-US" sz="4606" spc="-108"/>
              <a:t>Then came IaaS</a:t>
            </a:r>
          </a:p>
        </p:txBody>
      </p:sp>
      <p:sp>
        <p:nvSpPr>
          <p:cNvPr id="74" name="TextBox 73"/>
          <p:cNvSpPr txBox="1"/>
          <p:nvPr/>
        </p:nvSpPr>
        <p:spPr>
          <a:xfrm>
            <a:off x="1510432" y="4261279"/>
            <a:ext cx="3742036" cy="322991"/>
          </a:xfrm>
          <a:prstGeom prst="rect">
            <a:avLst/>
          </a:prstGeom>
          <a:noFill/>
        </p:spPr>
        <p:txBody>
          <a:bodyPr wrap="square" rtlCol="0">
            <a:spAutoFit/>
          </a:bodyPr>
          <a:lstStyle/>
          <a:p>
            <a:pPr algn="ctr" defTabSz="896042">
              <a:defRPr/>
            </a:pPr>
            <a:r>
              <a:rPr lang="en-US" sz="1469" kern="0">
                <a:latin typeface="Segoe UI"/>
              </a:rPr>
              <a:t>How often should I </a:t>
            </a:r>
            <a:r>
              <a:rPr lang="en-US" sz="1469" b="1" kern="0">
                <a:latin typeface="Segoe UI"/>
              </a:rPr>
              <a:t>patch</a:t>
            </a:r>
            <a:r>
              <a:rPr lang="en-US" sz="1469" kern="0">
                <a:latin typeface="Segoe UI"/>
              </a:rPr>
              <a:t> my </a:t>
            </a:r>
            <a:r>
              <a:rPr lang="en-US" sz="1469" b="1" kern="0">
                <a:latin typeface="Segoe UI"/>
              </a:rPr>
              <a:t>servers</a:t>
            </a:r>
            <a:r>
              <a:rPr lang="en-US" sz="1469" kern="0">
                <a:latin typeface="Segoe UI"/>
              </a:rPr>
              <a:t>?</a:t>
            </a:r>
          </a:p>
        </p:txBody>
      </p:sp>
      <p:sp>
        <p:nvSpPr>
          <p:cNvPr id="79" name="TextBox 78"/>
          <p:cNvSpPr txBox="1"/>
          <p:nvPr/>
        </p:nvSpPr>
        <p:spPr>
          <a:xfrm>
            <a:off x="1678097" y="4650063"/>
            <a:ext cx="3406703" cy="318421"/>
          </a:xfrm>
          <a:prstGeom prst="rect">
            <a:avLst/>
          </a:prstGeom>
          <a:noFill/>
        </p:spPr>
        <p:txBody>
          <a:bodyPr wrap="none" rtlCol="0">
            <a:spAutoFit/>
          </a:bodyPr>
          <a:lstStyle/>
          <a:p>
            <a:pPr algn="ctr" defTabSz="896042">
              <a:defRPr/>
            </a:pPr>
            <a:r>
              <a:rPr lang="en-US" sz="1469" kern="0">
                <a:latin typeface="Segoe UI"/>
              </a:rPr>
              <a:t>How often should I backup my </a:t>
            </a:r>
            <a:r>
              <a:rPr lang="en-US" sz="1469" b="1" kern="0">
                <a:latin typeface="Segoe UI"/>
              </a:rPr>
              <a:t>server</a:t>
            </a:r>
            <a:r>
              <a:rPr lang="en-US" sz="1469" kern="0">
                <a:latin typeface="Segoe UI"/>
              </a:rPr>
              <a:t>?</a:t>
            </a:r>
          </a:p>
        </p:txBody>
      </p:sp>
      <p:sp>
        <p:nvSpPr>
          <p:cNvPr id="81" name="TextBox 80"/>
          <p:cNvSpPr txBox="1"/>
          <p:nvPr/>
        </p:nvSpPr>
        <p:spPr>
          <a:xfrm>
            <a:off x="1419255" y="5038847"/>
            <a:ext cx="3924389" cy="322991"/>
          </a:xfrm>
          <a:prstGeom prst="rect">
            <a:avLst/>
          </a:prstGeom>
          <a:noFill/>
        </p:spPr>
        <p:txBody>
          <a:bodyPr wrap="square" rtlCol="0">
            <a:spAutoFit/>
          </a:bodyPr>
          <a:lstStyle/>
          <a:p>
            <a:pPr algn="ctr" defTabSz="896042">
              <a:defRPr/>
            </a:pPr>
            <a:r>
              <a:rPr lang="en-US" sz="1469" kern="0">
                <a:latin typeface="Segoe UI"/>
              </a:rPr>
              <a:t>Which packages should be on my </a:t>
            </a:r>
            <a:r>
              <a:rPr lang="en-US" sz="1469" b="1" kern="0">
                <a:latin typeface="Segoe UI"/>
              </a:rPr>
              <a:t>server</a:t>
            </a:r>
            <a:r>
              <a:rPr lang="en-US" sz="1469" kern="0">
                <a:latin typeface="Segoe UI"/>
              </a:rPr>
              <a:t>?</a:t>
            </a:r>
          </a:p>
        </p:txBody>
      </p:sp>
      <p:sp>
        <p:nvSpPr>
          <p:cNvPr id="89" name="TextBox 88"/>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many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do I need?</a:t>
            </a:r>
          </a:p>
        </p:txBody>
      </p:sp>
      <p:sp>
        <p:nvSpPr>
          <p:cNvPr id="114" name="TextBox 113"/>
          <p:cNvSpPr txBox="1"/>
          <p:nvPr/>
        </p:nvSpPr>
        <p:spPr>
          <a:xfrm>
            <a:off x="4452788" y="1644177"/>
            <a:ext cx="3279552"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increase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 utilization?</a:t>
            </a:r>
          </a:p>
        </p:txBody>
      </p:sp>
      <p:sp>
        <p:nvSpPr>
          <p:cNvPr id="115" name="TextBox 114"/>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What is the right </a:t>
            </a:r>
            <a:r>
              <a:rPr lang="en-US" sz="1469" b="1">
                <a:gradFill>
                  <a:gsLst>
                    <a:gs pos="1250">
                      <a:srgbClr val="353535"/>
                    </a:gs>
                    <a:gs pos="100000">
                      <a:srgbClr val="353535"/>
                    </a:gs>
                  </a:gsLst>
                  <a:lin ang="5400000" scaled="0"/>
                </a:gradFill>
              </a:rPr>
              <a:t>size</a:t>
            </a:r>
            <a:r>
              <a:rPr lang="en-US" sz="1469">
                <a:gradFill>
                  <a:gsLst>
                    <a:gs pos="1250">
                      <a:srgbClr val="353535"/>
                    </a:gs>
                    <a:gs pos="100000">
                      <a:srgbClr val="353535"/>
                    </a:gs>
                  </a:gsLst>
                  <a:lin ang="5400000" scaled="0"/>
                </a:gradFill>
              </a:rPr>
              <a:t> of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for my business needs?</a:t>
            </a:r>
          </a:p>
        </p:txBody>
      </p:sp>
      <p:sp>
        <p:nvSpPr>
          <p:cNvPr id="116" name="TextBox 115"/>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a:t>
            </a:r>
            <a:r>
              <a:rPr lang="en-US" sz="1469" b="1">
                <a:gradFill>
                  <a:gsLst>
                    <a:gs pos="1250">
                      <a:srgbClr val="353535"/>
                    </a:gs>
                    <a:gs pos="100000">
                      <a:srgbClr val="353535"/>
                    </a:gs>
                  </a:gsLst>
                  <a:lin ang="5400000" scaled="0"/>
                </a:gradFill>
              </a:rPr>
              <a:t>scale</a:t>
            </a:r>
            <a:r>
              <a:rPr lang="en-US" sz="1469">
                <a:gradFill>
                  <a:gsLst>
                    <a:gs pos="1250">
                      <a:srgbClr val="353535"/>
                    </a:gs>
                    <a:gs pos="100000">
                      <a:srgbClr val="353535"/>
                    </a:gs>
                  </a:gsLst>
                  <a:lin ang="5400000" scaled="0"/>
                </a:gradFill>
              </a:rPr>
              <a:t> my app?</a:t>
            </a:r>
          </a:p>
        </p:txBody>
      </p:sp>
      <p:sp>
        <p:nvSpPr>
          <p:cNvPr id="117" name="TextBox 116"/>
          <p:cNvSpPr txBox="1"/>
          <p:nvPr/>
        </p:nvSpPr>
        <p:spPr>
          <a:xfrm>
            <a:off x="7587061" y="4650063"/>
            <a:ext cx="2482837"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b="1">
                <a:gradFill>
                  <a:gsLst>
                    <a:gs pos="1250">
                      <a:srgbClr val="353535"/>
                    </a:gs>
                    <a:gs pos="100000">
                      <a:srgbClr val="353535"/>
                    </a:gs>
                  </a:gsLst>
                  <a:lin ang="5400000" scaled="0"/>
                </a:gradFill>
              </a:rPr>
              <a:t>Which OS </a:t>
            </a:r>
            <a:r>
              <a:rPr lang="en-US" sz="1469">
                <a:gradFill>
                  <a:gsLst>
                    <a:gs pos="1250">
                      <a:srgbClr val="353535"/>
                    </a:gs>
                    <a:gs pos="100000">
                      <a:srgbClr val="353535"/>
                    </a:gs>
                  </a:gsLst>
                  <a:lin ang="5400000" scaled="0"/>
                </a:gradFill>
              </a:rPr>
              <a:t>should I use?</a:t>
            </a:r>
          </a:p>
        </p:txBody>
      </p:sp>
      <p:sp>
        <p:nvSpPr>
          <p:cNvPr id="118" name="TextBox 117"/>
          <p:cNvSpPr txBox="1"/>
          <p:nvPr/>
        </p:nvSpPr>
        <p:spPr>
          <a:xfrm>
            <a:off x="6405111" y="4261279"/>
            <a:ext cx="4846736"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How do I </a:t>
            </a:r>
            <a:r>
              <a:rPr lang="en-US" sz="1469" b="1">
                <a:gradFill>
                  <a:gsLst>
                    <a:gs pos="1250">
                      <a:srgbClr val="353535"/>
                    </a:gs>
                    <a:gs pos="100000">
                      <a:srgbClr val="353535"/>
                    </a:gs>
                  </a:gsLst>
                  <a:lin ang="5400000" scaled="0"/>
                </a:gradFill>
              </a:rPr>
              <a:t>deploy</a:t>
            </a:r>
            <a:r>
              <a:rPr lang="en-US" sz="1469">
                <a:gradFill>
                  <a:gsLst>
                    <a:gs pos="1250">
                      <a:srgbClr val="353535"/>
                    </a:gs>
                    <a:gs pos="100000">
                      <a:srgbClr val="353535"/>
                    </a:gs>
                  </a:gsLst>
                  <a:lin ang="5400000" scaled="0"/>
                </a:gradFill>
              </a:rPr>
              <a:t> new </a:t>
            </a:r>
            <a:r>
              <a:rPr lang="en-US" sz="1469" b="1">
                <a:gradFill>
                  <a:gsLst>
                    <a:gs pos="1250">
                      <a:srgbClr val="353535"/>
                    </a:gs>
                    <a:gs pos="100000">
                      <a:srgbClr val="353535"/>
                    </a:gs>
                  </a:gsLst>
                  <a:lin ang="5400000" scaled="0"/>
                </a:gradFill>
              </a:rPr>
              <a:t>code</a:t>
            </a:r>
            <a:r>
              <a:rPr lang="en-US" sz="1469">
                <a:gradFill>
                  <a:gsLst>
                    <a:gs pos="1250">
                      <a:srgbClr val="353535"/>
                    </a:gs>
                    <a:gs pos="100000">
                      <a:srgbClr val="353535"/>
                    </a:gs>
                  </a:gsLst>
                  <a:lin ang="5400000" scaled="0"/>
                </a:gradFill>
              </a:rPr>
              <a:t> to my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a:t>
            </a:r>
          </a:p>
        </p:txBody>
      </p:sp>
      <p:sp>
        <p:nvSpPr>
          <p:cNvPr id="119" name="TextBox 118"/>
          <p:cNvSpPr txBox="1"/>
          <p:nvPr/>
        </p:nvSpPr>
        <p:spPr>
          <a:xfrm>
            <a:off x="6781357" y="5038847"/>
            <a:ext cx="4094243"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Who </a:t>
            </a:r>
            <a:r>
              <a:rPr lang="en-US" sz="1469" b="1">
                <a:gradFill>
                  <a:gsLst>
                    <a:gs pos="1250">
                      <a:srgbClr val="353535"/>
                    </a:gs>
                    <a:gs pos="100000">
                      <a:srgbClr val="353535"/>
                    </a:gs>
                  </a:gsLst>
                  <a:lin ang="5400000" scaled="0"/>
                </a:gradFill>
              </a:rPr>
              <a:t>monitors</a:t>
            </a:r>
            <a:r>
              <a:rPr lang="en-US" sz="1469">
                <a:gradFill>
                  <a:gsLst>
                    <a:gs pos="1250">
                      <a:srgbClr val="353535"/>
                    </a:gs>
                    <a:gs pos="100000">
                      <a:srgbClr val="353535"/>
                    </a:gs>
                  </a:gsLst>
                  <a:lin ang="5400000" scaled="0"/>
                </a:gradFill>
              </a:rPr>
              <a:t> my App?</a:t>
            </a:r>
          </a:p>
        </p:txBody>
      </p:sp>
      <p:grpSp>
        <p:nvGrpSpPr>
          <p:cNvPr id="120" name="Group 119"/>
          <p:cNvGrpSpPr/>
          <p:nvPr/>
        </p:nvGrpSpPr>
        <p:grpSpPr>
          <a:xfrm>
            <a:off x="5438935" y="5222511"/>
            <a:ext cx="1314131" cy="1314131"/>
            <a:chOff x="5547902" y="4202399"/>
            <a:chExt cx="1340672" cy="1340672"/>
          </a:xfrm>
        </p:grpSpPr>
        <p:sp>
          <p:nvSpPr>
            <p:cNvPr id="121" name="Oval 120"/>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p:cNvGrpSpPr/>
            <p:nvPr/>
          </p:nvGrpSpPr>
          <p:grpSpPr>
            <a:xfrm>
              <a:off x="5882043" y="4461171"/>
              <a:ext cx="744667" cy="794664"/>
              <a:chOff x="2084593" y="2157479"/>
              <a:chExt cx="958326" cy="1022668"/>
            </a:xfrm>
          </p:grpSpPr>
          <p:grpSp>
            <p:nvGrpSpPr>
              <p:cNvPr id="123" name="Group 4"/>
              <p:cNvGrpSpPr>
                <a:grpSpLocks noChangeAspect="1"/>
              </p:cNvGrpSpPr>
              <p:nvPr/>
            </p:nvGrpSpPr>
            <p:grpSpPr bwMode="auto">
              <a:xfrm>
                <a:off x="2084593" y="2157479"/>
                <a:ext cx="475727" cy="1022668"/>
                <a:chOff x="7" y="12"/>
                <a:chExt cx="167" cy="359"/>
              </a:xfrm>
            </p:grpSpPr>
            <p:sp>
              <p:nvSpPr>
                <p:cNvPr id="13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4" name="Group 123"/>
              <p:cNvGrpSpPr/>
              <p:nvPr/>
            </p:nvGrpSpPr>
            <p:grpSpPr>
              <a:xfrm>
                <a:off x="2561534" y="2758439"/>
                <a:ext cx="475727" cy="421466"/>
                <a:chOff x="2779974" y="2727959"/>
                <a:chExt cx="475727" cy="421466"/>
              </a:xfrm>
            </p:grpSpPr>
            <p:sp>
              <p:nvSpPr>
                <p:cNvPr id="12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25" name="Isosceles Triangle 12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0" name="Freeform 50"/>
          <p:cNvSpPr>
            <a:spLocks/>
          </p:cNvSpPr>
          <p:nvPr/>
        </p:nvSpPr>
        <p:spPr bwMode="auto">
          <a:xfrm flipH="1">
            <a:off x="6253387" y="6099248"/>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1"/>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TextBox 63">
            <a:extLst>
              <a:ext uri="{FF2B5EF4-FFF2-40B4-BE49-F238E27FC236}">
                <a16:creationId xmlns:a16="http://schemas.microsoft.com/office/drawing/2014/main" id="{4D4BD8E6-0B5B-4687-98EE-CC74BEED5B62}"/>
              </a:ext>
            </a:extLst>
          </p:cNvPr>
          <p:cNvSpPr txBox="1"/>
          <p:nvPr/>
        </p:nvSpPr>
        <p:spPr>
          <a:xfrm>
            <a:off x="4170595"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many </a:t>
            </a:r>
            <a:r>
              <a:rPr lang="en-US" sz="1469" b="1">
                <a:solidFill>
                  <a:schemeClr val="tx1"/>
                </a:solidFill>
              </a:rPr>
              <a:t>servers</a:t>
            </a:r>
            <a:r>
              <a:rPr lang="en-US" sz="1469">
                <a:solidFill>
                  <a:schemeClr val="tx1"/>
                </a:solidFill>
              </a:rPr>
              <a:t> do I need?</a:t>
            </a:r>
          </a:p>
        </p:txBody>
      </p:sp>
      <p:sp>
        <p:nvSpPr>
          <p:cNvPr id="65" name="TextBox 64">
            <a:extLst>
              <a:ext uri="{FF2B5EF4-FFF2-40B4-BE49-F238E27FC236}">
                <a16:creationId xmlns:a16="http://schemas.microsoft.com/office/drawing/2014/main" id="{7254FDD9-38DE-4D41-B233-E396CF61EC3A}"/>
              </a:ext>
            </a:extLst>
          </p:cNvPr>
          <p:cNvSpPr txBox="1"/>
          <p:nvPr/>
        </p:nvSpPr>
        <p:spPr>
          <a:xfrm>
            <a:off x="4424497" y="1644177"/>
            <a:ext cx="3279552"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can I increase </a:t>
            </a:r>
            <a:r>
              <a:rPr lang="en-US" sz="1469" b="1">
                <a:solidFill>
                  <a:schemeClr val="tx1"/>
                </a:solidFill>
              </a:rPr>
              <a:t>server</a:t>
            </a:r>
            <a:r>
              <a:rPr lang="en-US" sz="1469">
                <a:solidFill>
                  <a:schemeClr val="tx1"/>
                </a:solidFill>
              </a:rPr>
              <a:t> utilization?</a:t>
            </a:r>
          </a:p>
        </p:txBody>
      </p:sp>
      <p:sp>
        <p:nvSpPr>
          <p:cNvPr id="66" name="TextBox 65">
            <a:extLst>
              <a:ext uri="{FF2B5EF4-FFF2-40B4-BE49-F238E27FC236}">
                <a16:creationId xmlns:a16="http://schemas.microsoft.com/office/drawing/2014/main" id="{DC038834-2309-4DC0-A58F-2B0236B673DD}"/>
              </a:ext>
            </a:extLst>
          </p:cNvPr>
          <p:cNvSpPr txBox="1"/>
          <p:nvPr/>
        </p:nvSpPr>
        <p:spPr>
          <a:xfrm>
            <a:off x="3269933"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What is the right </a:t>
            </a:r>
            <a:r>
              <a:rPr lang="en-US" sz="1469" b="1">
                <a:solidFill>
                  <a:schemeClr val="tx1"/>
                </a:solidFill>
              </a:rPr>
              <a:t>size</a:t>
            </a:r>
            <a:r>
              <a:rPr lang="en-US" sz="1469">
                <a:solidFill>
                  <a:schemeClr val="tx1"/>
                </a:solidFill>
              </a:rPr>
              <a:t> of </a:t>
            </a:r>
            <a:r>
              <a:rPr lang="en-US" sz="1469" b="1">
                <a:solidFill>
                  <a:schemeClr val="tx1"/>
                </a:solidFill>
              </a:rPr>
              <a:t>servers</a:t>
            </a:r>
            <a:r>
              <a:rPr lang="en-US" sz="1469">
                <a:solidFill>
                  <a:schemeClr val="tx1"/>
                </a:solidFill>
              </a:rPr>
              <a:t> for my business needs?</a:t>
            </a:r>
          </a:p>
        </p:txBody>
      </p:sp>
      <p:sp>
        <p:nvSpPr>
          <p:cNvPr id="67" name="TextBox 66">
            <a:extLst>
              <a:ext uri="{FF2B5EF4-FFF2-40B4-BE49-F238E27FC236}">
                <a16:creationId xmlns:a16="http://schemas.microsoft.com/office/drawing/2014/main" id="{06B7C454-61B2-469B-AC2B-1DD35885C20F}"/>
              </a:ext>
            </a:extLst>
          </p:cNvPr>
          <p:cNvSpPr txBox="1"/>
          <p:nvPr/>
        </p:nvSpPr>
        <p:spPr>
          <a:xfrm>
            <a:off x="4939873"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can I </a:t>
            </a:r>
            <a:r>
              <a:rPr lang="en-US" sz="1469" b="1">
                <a:solidFill>
                  <a:schemeClr val="tx1"/>
                </a:solidFill>
              </a:rPr>
              <a:t>scale</a:t>
            </a:r>
            <a:r>
              <a:rPr lang="en-US" sz="1469">
                <a:solidFill>
                  <a:schemeClr val="tx1"/>
                </a:solidFill>
              </a:rPr>
              <a:t> my app?</a:t>
            </a:r>
          </a:p>
        </p:txBody>
      </p:sp>
      <p:sp>
        <p:nvSpPr>
          <p:cNvPr id="68" name="TextBox 67">
            <a:extLst>
              <a:ext uri="{FF2B5EF4-FFF2-40B4-BE49-F238E27FC236}">
                <a16:creationId xmlns:a16="http://schemas.microsoft.com/office/drawing/2014/main" id="{869F02A4-93A0-4842-9080-7A04A392A8B0}"/>
              </a:ext>
            </a:extLst>
          </p:cNvPr>
          <p:cNvSpPr txBox="1"/>
          <p:nvPr/>
        </p:nvSpPr>
        <p:spPr>
          <a:xfrm>
            <a:off x="7558770" y="4650063"/>
            <a:ext cx="2482837"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b="1">
                <a:solidFill>
                  <a:schemeClr val="tx1"/>
                </a:solidFill>
              </a:rPr>
              <a:t>Which OS </a:t>
            </a:r>
            <a:r>
              <a:rPr lang="en-US" sz="1469">
                <a:solidFill>
                  <a:schemeClr val="tx1"/>
                </a:solidFill>
              </a:rPr>
              <a:t>should I use?</a:t>
            </a:r>
          </a:p>
        </p:txBody>
      </p:sp>
      <p:sp>
        <p:nvSpPr>
          <p:cNvPr id="69" name="TextBox 68">
            <a:extLst>
              <a:ext uri="{FF2B5EF4-FFF2-40B4-BE49-F238E27FC236}">
                <a16:creationId xmlns:a16="http://schemas.microsoft.com/office/drawing/2014/main" id="{38FD377D-F785-47FC-8175-A195CF3F6FC8}"/>
              </a:ext>
            </a:extLst>
          </p:cNvPr>
          <p:cNvSpPr txBox="1"/>
          <p:nvPr/>
        </p:nvSpPr>
        <p:spPr>
          <a:xfrm>
            <a:off x="6376820" y="4261279"/>
            <a:ext cx="4846736"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solidFill>
                  <a:schemeClr val="tx1"/>
                </a:solidFill>
              </a:rPr>
              <a:t>How do I </a:t>
            </a:r>
            <a:r>
              <a:rPr lang="en-US" sz="1469" b="1">
                <a:solidFill>
                  <a:schemeClr val="tx1"/>
                </a:solidFill>
              </a:rPr>
              <a:t>deploy</a:t>
            </a:r>
            <a:r>
              <a:rPr lang="en-US" sz="1469">
                <a:solidFill>
                  <a:schemeClr val="tx1"/>
                </a:solidFill>
              </a:rPr>
              <a:t> new </a:t>
            </a:r>
            <a:r>
              <a:rPr lang="en-US" sz="1469" b="1">
                <a:solidFill>
                  <a:schemeClr val="tx1"/>
                </a:solidFill>
              </a:rPr>
              <a:t>code</a:t>
            </a:r>
            <a:r>
              <a:rPr lang="en-US" sz="1469">
                <a:solidFill>
                  <a:schemeClr val="tx1"/>
                </a:solidFill>
              </a:rPr>
              <a:t> to my </a:t>
            </a:r>
            <a:r>
              <a:rPr lang="en-US" sz="1469" b="1">
                <a:solidFill>
                  <a:schemeClr val="tx1"/>
                </a:solidFill>
              </a:rPr>
              <a:t>server</a:t>
            </a:r>
            <a:r>
              <a:rPr lang="en-US" sz="1469">
                <a:solidFill>
                  <a:schemeClr val="tx1"/>
                </a:solidFill>
              </a:rPr>
              <a:t>?</a:t>
            </a:r>
          </a:p>
        </p:txBody>
      </p:sp>
      <p:sp>
        <p:nvSpPr>
          <p:cNvPr id="70" name="TextBox 69">
            <a:extLst>
              <a:ext uri="{FF2B5EF4-FFF2-40B4-BE49-F238E27FC236}">
                <a16:creationId xmlns:a16="http://schemas.microsoft.com/office/drawing/2014/main" id="{C5B7A98F-0F4A-4A8D-8C0D-819287EDACCA}"/>
              </a:ext>
            </a:extLst>
          </p:cNvPr>
          <p:cNvSpPr txBox="1"/>
          <p:nvPr/>
        </p:nvSpPr>
        <p:spPr>
          <a:xfrm>
            <a:off x="6753066" y="5038847"/>
            <a:ext cx="4094243"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solidFill>
                  <a:schemeClr val="tx1"/>
                </a:solidFill>
              </a:rPr>
              <a:t>Who </a:t>
            </a:r>
            <a:r>
              <a:rPr lang="en-US" sz="1469" b="1">
                <a:solidFill>
                  <a:schemeClr val="tx1"/>
                </a:solidFill>
              </a:rPr>
              <a:t>monitors</a:t>
            </a:r>
            <a:r>
              <a:rPr lang="en-US" sz="1469">
                <a:solidFill>
                  <a:schemeClr val="tx1"/>
                </a:solidFill>
              </a:rPr>
              <a:t> my App?</a:t>
            </a:r>
          </a:p>
        </p:txBody>
      </p: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par>
                                <p:cTn id="69" presetID="1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42" presetClass="path" presetSubtype="0" decel="100000" fill="hold" grpId="1" nodeType="withEffect">
                                  <p:stCondLst>
                                    <p:cond delay="0"/>
                                  </p:stCondLst>
                                  <p:childTnLst>
                                    <p:animMotion origin="layout" path="M 2.94613E-6 -6.8089E-8 L 2.94613E-6 -0.05447 " pathEditMode="relative" rAng="0" ptsTypes="AA">
                                      <p:cBhvr>
                                        <p:cTn id="73" dur="500" spd="-100000" fill="hold"/>
                                        <p:tgtEl>
                                          <p:spTgt spid="67"/>
                                        </p:tgtEl>
                                        <p:attrNameLst>
                                          <p:attrName>ppt_x</p:attrName>
                                          <p:attrName>ppt_y</p:attrName>
                                        </p:attrNameLst>
                                      </p:cBhvr>
                                      <p:rCtr x="0" y="-2724"/>
                                    </p:animMotion>
                                  </p:childTnLst>
                                </p:cTn>
                              </p:par>
                              <p:par>
                                <p:cTn id="74" presetID="10" presetClass="entr" presetSubtype="0" fill="hold" grpId="0" nodeType="withEffect">
                                  <p:stCondLst>
                                    <p:cond delay="10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childTnLst>
                                </p:cTn>
                              </p:par>
                              <p:par>
                                <p:cTn id="77" presetID="42" presetClass="path" presetSubtype="0" decel="100000" fill="hold" grpId="1" nodeType="withEffect">
                                  <p:stCondLst>
                                    <p:cond delay="100"/>
                                  </p:stCondLst>
                                  <p:childTnLst>
                                    <p:animMotion origin="layout" path="M -4.70258E-6 3.25465E-6 L -4.70258E-6 -0.05447 " pathEditMode="relative" rAng="0" ptsTypes="AA">
                                      <p:cBhvr>
                                        <p:cTn id="78" dur="500" spd="-100000" fill="hold"/>
                                        <p:tgtEl>
                                          <p:spTgt spid="64"/>
                                        </p:tgtEl>
                                        <p:attrNameLst>
                                          <p:attrName>ppt_x</p:attrName>
                                          <p:attrName>ppt_y</p:attrName>
                                        </p:attrNameLst>
                                      </p:cBhvr>
                                      <p:rCtr x="0" y="-2724"/>
                                    </p:animMotion>
                                  </p:childTnLst>
                                </p:cTn>
                              </p:par>
                              <p:par>
                                <p:cTn id="79" presetID="10" presetClass="entr" presetSubtype="0" fill="hold" grpId="0" nodeType="withEffect">
                                  <p:stCondLst>
                                    <p:cond delay="30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42" presetClass="path" presetSubtype="0" decel="100000" fill="hold" grpId="1" nodeType="withEffect">
                                  <p:stCondLst>
                                    <p:cond delay="300"/>
                                  </p:stCondLst>
                                  <p:childTnLst>
                                    <p:animMotion origin="layout" path="M -4.70258E-6 -3.42261E-6 L -4.70258E-6 -0.05447 " pathEditMode="relative" rAng="0" ptsTypes="AA">
                                      <p:cBhvr>
                                        <p:cTn id="83" dur="500" spd="-100000" fill="hold"/>
                                        <p:tgtEl>
                                          <p:spTgt spid="65"/>
                                        </p:tgtEl>
                                        <p:attrNameLst>
                                          <p:attrName>ppt_x</p:attrName>
                                          <p:attrName>ppt_y</p:attrName>
                                        </p:attrNameLst>
                                      </p:cBhvr>
                                      <p:rCtr x="0" y="-2724"/>
                                    </p:animMotion>
                                  </p:childTnLst>
                                </p:cTn>
                              </p:par>
                              <p:par>
                                <p:cTn id="84" presetID="10" presetClass="entr" presetSubtype="0" fill="hold" grpId="0" nodeType="withEffect">
                                  <p:stCondLst>
                                    <p:cond delay="40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500"/>
                                        <p:tgtEl>
                                          <p:spTgt spid="66"/>
                                        </p:tgtEl>
                                      </p:cBhvr>
                                    </p:animEffect>
                                  </p:childTnLst>
                                </p:cTn>
                              </p:par>
                              <p:par>
                                <p:cTn id="87" presetID="42" presetClass="path" presetSubtype="0" decel="100000" fill="hold" grpId="1" nodeType="withEffect">
                                  <p:stCondLst>
                                    <p:cond delay="400"/>
                                  </p:stCondLst>
                                  <p:childTnLst>
                                    <p:animMotion origin="layout" path="M -4.70258E-6 -9.98638E-8 L -4.70258E-6 -0.05447 " pathEditMode="relative" rAng="0" ptsTypes="AA">
                                      <p:cBhvr>
                                        <p:cTn id="88" dur="500" spd="-100000" fill="hold"/>
                                        <p:tgtEl>
                                          <p:spTgt spid="66"/>
                                        </p:tgtEl>
                                        <p:attrNameLst>
                                          <p:attrName>ppt_x</p:attrName>
                                          <p:attrName>ppt_y</p:attrName>
                                        </p:attrNameLst>
                                      </p:cBhvr>
                                      <p:rCtr x="0" y="-2724"/>
                                    </p:animMotion>
                                  </p:childTnLst>
                                </p:cTn>
                              </p:par>
                              <p:par>
                                <p:cTn id="89" presetID="10"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500"/>
                                        <p:tgtEl>
                                          <p:spTgt spid="69"/>
                                        </p:tgtEl>
                                      </p:cBhvr>
                                    </p:animEffect>
                                  </p:childTnLst>
                                </p:cTn>
                              </p:par>
                              <p:par>
                                <p:cTn id="92" presetID="42" presetClass="path" presetSubtype="0" decel="100000" fill="hold" grpId="1" nodeType="withEffect">
                                  <p:stCondLst>
                                    <p:cond delay="0"/>
                                  </p:stCondLst>
                                  <p:childTnLst>
                                    <p:animMotion origin="layout" path="M -1.21011E-6 2.17885E-7 L -1.21011E-6 0.04358 " pathEditMode="relative" rAng="0" ptsTypes="AA">
                                      <p:cBhvr>
                                        <p:cTn id="93" dur="500" spd="-100000" fill="hold"/>
                                        <p:tgtEl>
                                          <p:spTgt spid="69"/>
                                        </p:tgtEl>
                                        <p:attrNameLst>
                                          <p:attrName>ppt_x</p:attrName>
                                          <p:attrName>ppt_y</p:attrName>
                                        </p:attrNameLst>
                                      </p:cBhvr>
                                      <p:rCtr x="0" y="2179"/>
                                    </p:animMotion>
                                  </p:childTnLst>
                                </p:cTn>
                              </p:par>
                              <p:par>
                                <p:cTn id="94" presetID="10" presetClass="entr" presetSubtype="0" fill="hold" grpId="0" nodeType="withEffect">
                                  <p:stCondLst>
                                    <p:cond delay="10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par>
                                <p:cTn id="97" presetID="42" presetClass="path" presetSubtype="0" decel="100000" fill="hold" grpId="1" nodeType="withEffect">
                                  <p:stCondLst>
                                    <p:cond delay="100"/>
                                  </p:stCondLst>
                                  <p:childTnLst>
                                    <p:animMotion origin="layout" path="M -1.21011E-6 2.17885E-7 L -1.21011E-6 0.04358 " pathEditMode="relative" rAng="0" ptsTypes="AA">
                                      <p:cBhvr>
                                        <p:cTn id="98" dur="500" spd="-100000" fill="hold"/>
                                        <p:tgtEl>
                                          <p:spTgt spid="68"/>
                                        </p:tgtEl>
                                        <p:attrNameLst>
                                          <p:attrName>ppt_x</p:attrName>
                                          <p:attrName>ppt_y</p:attrName>
                                        </p:attrNameLst>
                                      </p:cBhvr>
                                      <p:rCtr x="0" y="2179"/>
                                    </p:animMotion>
                                  </p:childTnLst>
                                </p:cTn>
                              </p:par>
                              <p:par>
                                <p:cTn id="99" presetID="10" presetClass="entr" presetSubtype="0" fill="hold" grpId="0" nodeType="withEffect">
                                  <p:stCondLst>
                                    <p:cond delay="30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500"/>
                                        <p:tgtEl>
                                          <p:spTgt spid="70"/>
                                        </p:tgtEl>
                                      </p:cBhvr>
                                    </p:animEffect>
                                  </p:childTnLst>
                                </p:cTn>
                              </p:par>
                              <p:par>
                                <p:cTn id="102" presetID="42" presetClass="path" presetSubtype="0" decel="100000" fill="hold" grpId="1" nodeType="withEffect">
                                  <p:stCondLst>
                                    <p:cond delay="300"/>
                                  </p:stCondLst>
                                  <p:childTnLst>
                                    <p:animMotion origin="layout" path="M -1.21011E-6 2.17885E-7 L -1.21011E-6 0.04358 " pathEditMode="relative" rAng="0" ptsTypes="AA">
                                      <p:cBhvr>
                                        <p:cTn id="103" dur="500" spd="-100000" fill="hold"/>
                                        <p:tgtEl>
                                          <p:spTgt spid="7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P spid="64" grpId="0"/>
      <p:bldP spid="64" grpId="1"/>
      <p:bldP spid="65" grpId="0"/>
      <p:bldP spid="65" grpId="1"/>
      <p:bldP spid="66" grpId="0"/>
      <p:bldP spid="66" grpId="1"/>
      <p:bldP spid="67" grpId="0"/>
      <p:bldP spid="67" grpId="1"/>
      <p:bldP spid="68" grpId="0"/>
      <p:bldP spid="68" grpId="1"/>
      <p:bldP spid="69" grpId="0"/>
      <p:bldP spid="69" grpId="1"/>
      <p:bldP spid="70" grpId="0"/>
      <p:bldP spid="7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153726" y="349177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1"/>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a:xfrm>
            <a:off x="588263" y="457200"/>
            <a:ext cx="11018520" cy="677108"/>
          </a:xfrm>
        </p:spPr>
        <p:txBody>
          <a:bodyPr/>
          <a:lstStyle/>
          <a:p>
            <a:r>
              <a:rPr lang="en-US" sz="4400"/>
              <a:t>Then PaaS, critical for digital transformation </a:t>
            </a:r>
          </a:p>
        </p:txBody>
      </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41275">
              <a:solidFill>
                <a:schemeClr val="bg2"/>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394768" y="2879756"/>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1"/>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TextBox 63"/>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many </a:t>
            </a:r>
            <a:r>
              <a:rPr lang="en-US" sz="1469" b="1">
                <a:solidFill>
                  <a:schemeClr val="tx1"/>
                </a:solidFill>
              </a:rPr>
              <a:t>“servers” </a:t>
            </a:r>
            <a:r>
              <a:rPr lang="en-US" sz="1469">
                <a:solidFill>
                  <a:schemeClr val="tx1"/>
                </a:solidFill>
              </a:rPr>
              <a:t>do I need?</a:t>
            </a:r>
          </a:p>
        </p:txBody>
      </p:sp>
      <p:sp>
        <p:nvSpPr>
          <p:cNvPr id="65" name="TextBox 64"/>
          <p:cNvSpPr txBox="1"/>
          <p:nvPr/>
        </p:nvSpPr>
        <p:spPr>
          <a:xfrm>
            <a:off x="4185875" y="1644177"/>
            <a:ext cx="401501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can I increase</a:t>
            </a:r>
            <a:r>
              <a:rPr lang="en-US" sz="1469" b="1">
                <a:solidFill>
                  <a:schemeClr val="tx1"/>
                </a:solidFill>
              </a:rPr>
              <a:t> “server”</a:t>
            </a:r>
            <a:r>
              <a:rPr lang="en-US" sz="1469">
                <a:solidFill>
                  <a:schemeClr val="tx1"/>
                </a:solidFill>
              </a:rPr>
              <a:t> utilization?</a:t>
            </a:r>
          </a:p>
        </p:txBody>
      </p:sp>
      <p:sp>
        <p:nvSpPr>
          <p:cNvPr id="66" name="TextBox 65"/>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What is the right </a:t>
            </a:r>
            <a:r>
              <a:rPr lang="en-US" sz="1469" b="1">
                <a:solidFill>
                  <a:schemeClr val="tx1"/>
                </a:solidFill>
              </a:rPr>
              <a:t>size</a:t>
            </a:r>
            <a:r>
              <a:rPr lang="en-US" sz="1469">
                <a:solidFill>
                  <a:schemeClr val="tx1"/>
                </a:solidFill>
              </a:rPr>
              <a:t> of </a:t>
            </a:r>
            <a:r>
              <a:rPr lang="en-US" sz="1469" b="1">
                <a:solidFill>
                  <a:schemeClr val="tx1"/>
                </a:solidFill>
              </a:rPr>
              <a:t>“servers”</a:t>
            </a:r>
            <a:r>
              <a:rPr lang="en-US" sz="1469">
                <a:solidFill>
                  <a:schemeClr val="tx1"/>
                </a:solidFill>
              </a:rPr>
              <a:t> for my business needs?</a:t>
            </a:r>
          </a:p>
        </p:txBody>
      </p:sp>
      <p:sp>
        <p:nvSpPr>
          <p:cNvPr id="67" name="TextBox 66"/>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solidFill>
                  <a:schemeClr val="tx1"/>
                </a:solidFill>
              </a:rPr>
              <a:t>How can I </a:t>
            </a:r>
            <a:r>
              <a:rPr lang="en-US" sz="1469" b="1">
                <a:solidFill>
                  <a:schemeClr val="tx1"/>
                </a:solidFill>
              </a:rPr>
              <a:t>scale</a:t>
            </a:r>
            <a:r>
              <a:rPr lang="en-US" sz="1469">
                <a:solidFill>
                  <a:schemeClr val="tx1"/>
                </a:solidFill>
              </a:rPr>
              <a:t> my app?</a:t>
            </a:r>
          </a:p>
        </p:txBody>
      </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loud"/>
          <p:cNvSpPr>
            <a:spLocks/>
          </p:cNvSpPr>
          <p:nvPr/>
        </p:nvSpPr>
        <p:spPr bwMode="auto">
          <a:xfrm>
            <a:off x="4737896" y="3003199"/>
            <a:ext cx="2739102" cy="1836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95000"/>
            </a:schemeClr>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a:xfrm>
            <a:off x="576699" y="448699"/>
            <a:ext cx="10801919" cy="553998"/>
          </a:xfrm>
        </p:spPr>
        <p:txBody>
          <a:bodyPr/>
          <a:lstStyle/>
          <a:p>
            <a:r>
              <a:rPr lang="en-US"/>
              <a:t>Serverless, the future platform for next gen apps </a:t>
            </a:r>
          </a:p>
        </p:txBody>
      </p:sp>
      <p:sp>
        <p:nvSpPr>
          <p:cNvPr id="156" name="Oval 155"/>
          <p:cNvSpPr/>
          <p:nvPr/>
        </p:nvSpPr>
        <p:spPr bwMode="auto">
          <a:xfrm>
            <a:off x="1721359" y="3381176"/>
            <a:ext cx="1314131" cy="1314131"/>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1969427" y="3614222"/>
            <a:ext cx="779230" cy="838900"/>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9" name="Oval 158"/>
          <p:cNvSpPr/>
          <p:nvPr/>
        </p:nvSpPr>
        <p:spPr bwMode="auto">
          <a:xfrm>
            <a:off x="9190982" y="3381176"/>
            <a:ext cx="1314131" cy="1314131"/>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6" name="Straight Arrow Connector 165"/>
          <p:cNvCxnSpPr>
            <a:cxnSpLocks/>
          </p:cNvCxnSpPr>
          <p:nvPr/>
        </p:nvCxnSpPr>
        <p:spPr>
          <a:xfrm>
            <a:off x="3248952"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170"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4090" y="2273094"/>
            <a:ext cx="6043280" cy="4000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961">
                <a:solidFill>
                  <a:schemeClr val="tx1"/>
                </a:solidFill>
              </a:rPr>
              <a:t>How do I </a:t>
            </a:r>
            <a:r>
              <a:rPr lang="en-US" sz="1961" b="1">
                <a:solidFill>
                  <a:schemeClr val="tx1"/>
                </a:solidFill>
              </a:rPr>
              <a:t>architect</a:t>
            </a:r>
            <a:r>
              <a:rPr lang="en-US" sz="1961">
                <a:solidFill>
                  <a:schemeClr val="tx1"/>
                </a:solidFill>
              </a:rPr>
              <a:t> my app to become Serverless?</a:t>
            </a:r>
          </a:p>
        </p:txBody>
      </p:sp>
      <p:grpSp>
        <p:nvGrpSpPr>
          <p:cNvPr id="4" name="Group 4"/>
          <p:cNvGrpSpPr>
            <a:grpSpLocks noChangeAspect="1"/>
          </p:cNvGrpSpPr>
          <p:nvPr/>
        </p:nvGrpSpPr>
        <p:grpSpPr bwMode="auto">
          <a:xfrm>
            <a:off x="5549771" y="3436795"/>
            <a:ext cx="160364" cy="257251"/>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Rectangle 6"/>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Rectangle 7"/>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Rectangle 8"/>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 name="Oval 11"/>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12"/>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13"/>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0" name="Group 4"/>
          <p:cNvGrpSpPr>
            <a:grpSpLocks noChangeAspect="1"/>
          </p:cNvGrpSpPr>
          <p:nvPr/>
        </p:nvGrpSpPr>
        <p:grpSpPr bwMode="auto">
          <a:xfrm>
            <a:off x="6147303" y="3221748"/>
            <a:ext cx="160364" cy="257251"/>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2" name="Rectangle 51"/>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3" name="Rectangle 52"/>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4" name="Rectangle 53"/>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7" name="Oval 56"/>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8" name="Oval 57"/>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9" name="Rectangle 58"/>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60" name="Group 4"/>
          <p:cNvGrpSpPr>
            <a:grpSpLocks noChangeAspect="1"/>
          </p:cNvGrpSpPr>
          <p:nvPr/>
        </p:nvGrpSpPr>
        <p:grpSpPr bwMode="auto">
          <a:xfrm>
            <a:off x="5311744" y="3991645"/>
            <a:ext cx="160364" cy="257251"/>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8" name="Rectangle 6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9" name="Rectangle 6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0" name="Rectangle 6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3" name="Oval 7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4" name="Oval 7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5" name="Rectangle 7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76" name="Group 4"/>
          <p:cNvGrpSpPr>
            <a:grpSpLocks noChangeAspect="1"/>
          </p:cNvGrpSpPr>
          <p:nvPr/>
        </p:nvGrpSpPr>
        <p:grpSpPr bwMode="auto">
          <a:xfrm>
            <a:off x="5909275" y="3889867"/>
            <a:ext cx="160364" cy="257251"/>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8" name="Rectangle 7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9" name="Rectangle 7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0" name="Rectangle 7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3" name="Oval 8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4" name="Oval 8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5" name="Rectangle 8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86" name="Group 4"/>
          <p:cNvGrpSpPr>
            <a:grpSpLocks noChangeAspect="1"/>
          </p:cNvGrpSpPr>
          <p:nvPr/>
        </p:nvGrpSpPr>
        <p:grpSpPr bwMode="auto">
          <a:xfrm>
            <a:off x="6659473" y="4305186"/>
            <a:ext cx="160364" cy="257251"/>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8" name="Rectangle 8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9" name="Rectangle 8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0" name="Rectangle 8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3" name="Oval 9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4" name="Oval 9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5" name="Rectangle 9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96" name="Group 4"/>
          <p:cNvGrpSpPr>
            <a:grpSpLocks noChangeAspect="1"/>
          </p:cNvGrpSpPr>
          <p:nvPr/>
        </p:nvGrpSpPr>
        <p:grpSpPr bwMode="auto">
          <a:xfrm>
            <a:off x="6473976" y="3770034"/>
            <a:ext cx="160364" cy="257251"/>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8" name="Rectangle 9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9" name="Rectangle 9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0" name="Rectangle 9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3" name="Oval 10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4" name="Oval 10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5" name="Rectangle 10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06" name="Group 4"/>
          <p:cNvGrpSpPr>
            <a:grpSpLocks noChangeAspect="1"/>
          </p:cNvGrpSpPr>
          <p:nvPr/>
        </p:nvGrpSpPr>
        <p:grpSpPr bwMode="auto">
          <a:xfrm>
            <a:off x="7007487" y="3909567"/>
            <a:ext cx="160364" cy="257251"/>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8" name="Rectangle 10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9" name="Rectangle 10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Rectangle 10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Oval 11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4" name="Oval 11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5" name="Rectangle 11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6" name="Group 4"/>
          <p:cNvGrpSpPr>
            <a:grpSpLocks noChangeAspect="1"/>
          </p:cNvGrpSpPr>
          <p:nvPr/>
        </p:nvGrpSpPr>
        <p:grpSpPr bwMode="auto">
          <a:xfrm>
            <a:off x="5886292" y="4443078"/>
            <a:ext cx="160364" cy="257251"/>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11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11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11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Oval 12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Oval 12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2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6" name="Group 4"/>
          <p:cNvGrpSpPr>
            <a:grpSpLocks noChangeAspect="1"/>
          </p:cNvGrpSpPr>
          <p:nvPr/>
        </p:nvGrpSpPr>
        <p:grpSpPr bwMode="auto">
          <a:xfrm>
            <a:off x="5016260" y="4395472"/>
            <a:ext cx="160364" cy="257251"/>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7"/>
            <p:cNvSpPr>
              <a:spLocks noChangeArrowheads="1"/>
            </p:cNvSpPr>
            <p:nvPr/>
          </p:nvSpPr>
          <p:spPr bwMode="auto">
            <a:xfrm>
              <a:off x="53" y="35"/>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28"/>
            <p:cNvSpPr>
              <a:spLocks noChangeArrowheads="1"/>
            </p:cNvSpPr>
            <p:nvPr/>
          </p:nvSpPr>
          <p:spPr bwMode="auto">
            <a:xfrm>
              <a:off x="53" y="100"/>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129"/>
            <p:cNvSpPr>
              <a:spLocks noChangeArrowheads="1"/>
            </p:cNvSpPr>
            <p:nvPr/>
          </p:nvSpPr>
          <p:spPr bwMode="auto">
            <a:xfrm>
              <a:off x="53" y="166"/>
              <a:ext cx="120" cy="32"/>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Oval 132"/>
            <p:cNvSpPr>
              <a:spLocks noChangeArrowheads="1"/>
            </p:cNvSpPr>
            <p:nvPr/>
          </p:nvSpPr>
          <p:spPr bwMode="auto">
            <a:xfrm>
              <a:off x="53"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Oval 133"/>
            <p:cNvSpPr>
              <a:spLocks noChangeArrowheads="1"/>
            </p:cNvSpPr>
            <p:nvPr/>
          </p:nvSpPr>
          <p:spPr bwMode="auto">
            <a:xfrm>
              <a:off x="100" y="263"/>
              <a:ext cx="26" cy="26"/>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134"/>
            <p:cNvSpPr>
              <a:spLocks noChangeArrowheads="1"/>
            </p:cNvSpPr>
            <p:nvPr/>
          </p:nvSpPr>
          <p:spPr bwMode="auto">
            <a:xfrm>
              <a:off x="149" y="263"/>
              <a:ext cx="24" cy="2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49" name="Freeform: Shape 148">
            <a:extLst>
              <a:ext uri="{FF2B5EF4-FFF2-40B4-BE49-F238E27FC236}">
                <a16:creationId xmlns:a16="http://schemas.microsoft.com/office/drawing/2014/main" id="{1A350330-BC56-4D47-BEEB-3945AF33E432}"/>
              </a:ext>
            </a:extLst>
          </p:cNvPr>
          <p:cNvSpPr/>
          <p:nvPr/>
        </p:nvSpPr>
        <p:spPr bwMode="auto">
          <a:xfrm>
            <a:off x="9382892" y="3792803"/>
            <a:ext cx="971127" cy="488552"/>
          </a:xfrm>
          <a:custGeom>
            <a:avLst/>
            <a:gdLst>
              <a:gd name="connsiteX0" fmla="*/ 879698 w 990600"/>
              <a:gd name="connsiteY0" fmla="*/ 320994 h 498348"/>
              <a:gd name="connsiteX1" fmla="*/ 890873 w 990600"/>
              <a:gd name="connsiteY1" fmla="*/ 320994 h 498348"/>
              <a:gd name="connsiteX2" fmla="*/ 890873 w 990600"/>
              <a:gd name="connsiteY2" fmla="*/ 386550 h 498348"/>
              <a:gd name="connsiteX3" fmla="*/ 879698 w 990600"/>
              <a:gd name="connsiteY3" fmla="*/ 386550 h 498348"/>
              <a:gd name="connsiteX4" fmla="*/ 557828 w 990600"/>
              <a:gd name="connsiteY4" fmla="*/ 200895 h 498348"/>
              <a:gd name="connsiteX5" fmla="*/ 557828 w 990600"/>
              <a:gd name="connsiteY5" fmla="*/ 481159 h 498348"/>
              <a:gd name="connsiteX6" fmla="*/ 973411 w 990600"/>
              <a:gd name="connsiteY6" fmla="*/ 481159 h 498348"/>
              <a:gd name="connsiteX7" fmla="*/ 973411 w 990600"/>
              <a:gd name="connsiteY7" fmla="*/ 200895 h 498348"/>
              <a:gd name="connsiteX8" fmla="*/ 18888 w 990600"/>
              <a:gd name="connsiteY8" fmla="*/ 168812 h 498348"/>
              <a:gd name="connsiteX9" fmla="*/ 18888 w 990600"/>
              <a:gd name="connsiteY9" fmla="*/ 479460 h 498348"/>
              <a:gd name="connsiteX10" fmla="*/ 232245 w 990600"/>
              <a:gd name="connsiteY10" fmla="*/ 479460 h 498348"/>
              <a:gd name="connsiteX11" fmla="*/ 232245 w 990600"/>
              <a:gd name="connsiteY11" fmla="*/ 168812 h 498348"/>
              <a:gd name="connsiteX12" fmla="*/ 0 w 990600"/>
              <a:gd name="connsiteY12" fmla="*/ 149924 h 498348"/>
              <a:gd name="connsiteX13" fmla="*/ 251133 w 990600"/>
              <a:gd name="connsiteY13" fmla="*/ 149924 h 498348"/>
              <a:gd name="connsiteX14" fmla="*/ 251133 w 990600"/>
              <a:gd name="connsiteY14" fmla="*/ 498348 h 498348"/>
              <a:gd name="connsiteX15" fmla="*/ 0 w 990600"/>
              <a:gd name="connsiteY15" fmla="*/ 498348 h 498348"/>
              <a:gd name="connsiteX16" fmla="*/ 14182 w 990600"/>
              <a:gd name="connsiteY16" fmla="*/ 0 h 498348"/>
              <a:gd name="connsiteX17" fmla="*/ 706638 w 990600"/>
              <a:gd name="connsiteY17" fmla="*/ 0 h 498348"/>
              <a:gd name="connsiteX18" fmla="*/ 706638 w 990600"/>
              <a:gd name="connsiteY18" fmla="*/ 183706 h 498348"/>
              <a:gd name="connsiteX19" fmla="*/ 990600 w 990600"/>
              <a:gd name="connsiteY19" fmla="*/ 183706 h 498348"/>
              <a:gd name="connsiteX20" fmla="*/ 990600 w 990600"/>
              <a:gd name="connsiteY20" fmla="*/ 498348 h 498348"/>
              <a:gd name="connsiteX21" fmla="*/ 540639 w 990600"/>
              <a:gd name="connsiteY21" fmla="*/ 498348 h 498348"/>
              <a:gd name="connsiteX22" fmla="*/ 540639 w 990600"/>
              <a:gd name="connsiteY22" fmla="*/ 403413 h 498348"/>
              <a:gd name="connsiteX23" fmla="*/ 355117 w 990600"/>
              <a:gd name="connsiteY23" fmla="*/ 403413 h 498348"/>
              <a:gd name="connsiteX24" fmla="*/ 355117 w 990600"/>
              <a:gd name="connsiteY24" fmla="*/ 489933 h 498348"/>
              <a:gd name="connsiteX25" fmla="*/ 472268 w 990600"/>
              <a:gd name="connsiteY25" fmla="*/ 489933 h 498348"/>
              <a:gd name="connsiteX26" fmla="*/ 472268 w 990600"/>
              <a:gd name="connsiteY26" fmla="*/ 498348 h 498348"/>
              <a:gd name="connsiteX27" fmla="*/ 346702 w 990600"/>
              <a:gd name="connsiteY27" fmla="*/ 498348 h 498348"/>
              <a:gd name="connsiteX28" fmla="*/ 346702 w 990600"/>
              <a:gd name="connsiteY28" fmla="*/ 394998 h 498348"/>
              <a:gd name="connsiteX29" fmla="*/ 540639 w 990600"/>
              <a:gd name="connsiteY29" fmla="*/ 394998 h 498348"/>
              <a:gd name="connsiteX30" fmla="*/ 540639 w 990600"/>
              <a:gd name="connsiteY30" fmla="*/ 183706 h 498348"/>
              <a:gd name="connsiteX31" fmla="*/ 685450 w 990600"/>
              <a:gd name="connsiteY31" fmla="*/ 183706 h 498348"/>
              <a:gd name="connsiteX32" fmla="*/ 685450 w 990600"/>
              <a:gd name="connsiteY32" fmla="*/ 21188 h 498348"/>
              <a:gd name="connsiteX33" fmla="*/ 35369 w 990600"/>
              <a:gd name="connsiteY33" fmla="*/ 21188 h 498348"/>
              <a:gd name="connsiteX34" fmla="*/ 35369 w 990600"/>
              <a:gd name="connsiteY34" fmla="*/ 89173 h 498348"/>
              <a:gd name="connsiteX35" fmla="*/ 14182 w 990600"/>
              <a:gd name="connsiteY35" fmla="*/ 89173 h 49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0600" h="498348">
                <a:moveTo>
                  <a:pt x="879698" y="320994"/>
                </a:moveTo>
                <a:lnTo>
                  <a:pt x="890873" y="320994"/>
                </a:lnTo>
                <a:lnTo>
                  <a:pt x="890873" y="386550"/>
                </a:lnTo>
                <a:lnTo>
                  <a:pt x="879698" y="386550"/>
                </a:lnTo>
                <a:close/>
                <a:moveTo>
                  <a:pt x="557828" y="200895"/>
                </a:moveTo>
                <a:lnTo>
                  <a:pt x="557828" y="481159"/>
                </a:lnTo>
                <a:lnTo>
                  <a:pt x="973411" y="481159"/>
                </a:lnTo>
                <a:lnTo>
                  <a:pt x="973411" y="200895"/>
                </a:lnTo>
                <a:close/>
                <a:moveTo>
                  <a:pt x="18888" y="168812"/>
                </a:moveTo>
                <a:lnTo>
                  <a:pt x="18888" y="479460"/>
                </a:lnTo>
                <a:lnTo>
                  <a:pt x="232245" y="479460"/>
                </a:lnTo>
                <a:lnTo>
                  <a:pt x="232245" y="168812"/>
                </a:lnTo>
                <a:close/>
                <a:moveTo>
                  <a:pt x="0" y="149924"/>
                </a:moveTo>
                <a:lnTo>
                  <a:pt x="251133" y="149924"/>
                </a:lnTo>
                <a:lnTo>
                  <a:pt x="251133" y="498348"/>
                </a:lnTo>
                <a:lnTo>
                  <a:pt x="0" y="498348"/>
                </a:lnTo>
                <a:close/>
                <a:moveTo>
                  <a:pt x="14182" y="0"/>
                </a:moveTo>
                <a:lnTo>
                  <a:pt x="706638" y="0"/>
                </a:lnTo>
                <a:lnTo>
                  <a:pt x="706638" y="183706"/>
                </a:lnTo>
                <a:lnTo>
                  <a:pt x="990600" y="183706"/>
                </a:lnTo>
                <a:lnTo>
                  <a:pt x="990600" y="498348"/>
                </a:lnTo>
                <a:lnTo>
                  <a:pt x="540639" y="498348"/>
                </a:lnTo>
                <a:lnTo>
                  <a:pt x="540639" y="403413"/>
                </a:lnTo>
                <a:lnTo>
                  <a:pt x="355117" y="403413"/>
                </a:lnTo>
                <a:lnTo>
                  <a:pt x="355117" y="489933"/>
                </a:lnTo>
                <a:lnTo>
                  <a:pt x="472268" y="489933"/>
                </a:lnTo>
                <a:lnTo>
                  <a:pt x="472268" y="498348"/>
                </a:lnTo>
                <a:lnTo>
                  <a:pt x="346702" y="498348"/>
                </a:lnTo>
                <a:lnTo>
                  <a:pt x="346702" y="394998"/>
                </a:lnTo>
                <a:lnTo>
                  <a:pt x="540639" y="394998"/>
                </a:lnTo>
                <a:lnTo>
                  <a:pt x="540639" y="183706"/>
                </a:lnTo>
                <a:lnTo>
                  <a:pt x="685450" y="183706"/>
                </a:lnTo>
                <a:lnTo>
                  <a:pt x="685450" y="21188"/>
                </a:lnTo>
                <a:lnTo>
                  <a:pt x="35369" y="21188"/>
                </a:lnTo>
                <a:lnTo>
                  <a:pt x="35369" y="89173"/>
                </a:lnTo>
                <a:lnTo>
                  <a:pt x="14182" y="8917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12A49869-273D-4E8C-9ED3-9DF662CEA778}"/>
              </a:ext>
            </a:extLst>
          </p:cNvPr>
          <p:cNvSpPr/>
          <p:nvPr/>
        </p:nvSpPr>
        <p:spPr bwMode="auto">
          <a:xfrm>
            <a:off x="5316675" y="2303808"/>
            <a:ext cx="1685437" cy="1685437"/>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p:cNvSpPr txBox="1"/>
          <p:nvPr/>
        </p:nvSpPr>
        <p:spPr>
          <a:xfrm>
            <a:off x="4826245" y="4050502"/>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Event-driven/ instant scale</a:t>
            </a:r>
          </a:p>
        </p:txBody>
      </p:sp>
      <p:sp>
        <p:nvSpPr>
          <p:cNvPr id="61" name="TextBox 60"/>
          <p:cNvSpPr txBox="1"/>
          <p:nvPr/>
        </p:nvSpPr>
        <p:spPr>
          <a:xfrm>
            <a:off x="8420881" y="4050502"/>
            <a:ext cx="2455376" cy="621248"/>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Micro-billing</a:t>
            </a:r>
          </a:p>
        </p:txBody>
      </p:sp>
      <p:sp>
        <p:nvSpPr>
          <p:cNvPr id="60" name="TextBox 59"/>
          <p:cNvSpPr txBox="1"/>
          <p:nvPr/>
        </p:nvSpPr>
        <p:spPr>
          <a:xfrm>
            <a:off x="1317703" y="4050502"/>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Abstraction </a:t>
            </a:r>
            <a:br>
              <a:rPr lang="en-US" sz="2353" kern="0">
                <a:latin typeface="Segoe UI Semilight"/>
                <a:cs typeface="Segoe UI"/>
              </a:rPr>
            </a:br>
            <a:r>
              <a:rPr lang="en-US" sz="2353" kern="0">
                <a:latin typeface="Segoe UI Semilight"/>
                <a:cs typeface="Segoe UI"/>
              </a:rPr>
              <a:t>of servers</a:t>
            </a:r>
          </a:p>
        </p:txBody>
      </p:sp>
      <p:sp>
        <p:nvSpPr>
          <p:cNvPr id="3" name="Title 2"/>
          <p:cNvSpPr>
            <a:spLocks noGrp="1"/>
          </p:cNvSpPr>
          <p:nvPr>
            <p:ph type="title"/>
          </p:nvPr>
        </p:nvSpPr>
        <p:spPr>
          <a:xfrm>
            <a:off x="588263" y="457200"/>
            <a:ext cx="11018520" cy="1107996"/>
          </a:xfrm>
        </p:spPr>
        <p:txBody>
          <a:bodyPr/>
          <a:lstStyle/>
          <a:p>
            <a:r>
              <a:rPr lang="en-US"/>
              <a:t>What is </a:t>
            </a:r>
            <a:r>
              <a:rPr lang="en-US" err="1"/>
              <a:t>Serverless</a:t>
            </a:r>
            <a:r>
              <a:rPr lang="en-US"/>
              <a:t>?</a:t>
            </a:r>
            <a:br>
              <a:rPr lang="en-US"/>
            </a:br>
            <a:endParaRPr lang="en-US"/>
          </a:p>
        </p:txBody>
      </p:sp>
      <p:sp>
        <p:nvSpPr>
          <p:cNvPr id="207" name="Oval 206"/>
          <p:cNvSpPr/>
          <p:nvPr/>
        </p:nvSpPr>
        <p:spPr bwMode="auto">
          <a:xfrm>
            <a:off x="8805848" y="2303808"/>
            <a:ext cx="1685437" cy="1685437"/>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26" name="Group 25"/>
          <p:cNvGrpSpPr/>
          <p:nvPr/>
        </p:nvGrpSpPr>
        <p:grpSpPr>
          <a:xfrm>
            <a:off x="5783638" y="2868263"/>
            <a:ext cx="698332" cy="601910"/>
            <a:chOff x="6093204" y="2914441"/>
            <a:chExt cx="379412" cy="327025"/>
          </a:xfrm>
          <a:solidFill>
            <a:schemeClr val="accent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90" name="Oval 189"/>
          <p:cNvSpPr/>
          <p:nvPr/>
        </p:nvSpPr>
        <p:spPr bwMode="auto">
          <a:xfrm>
            <a:off x="1765086" y="2303808"/>
            <a:ext cx="1685437" cy="1685437"/>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294877" y="2694848"/>
            <a:ext cx="551267" cy="884322"/>
            <a:chOff x="6" y="12"/>
            <a:chExt cx="192" cy="308"/>
          </a:xfrm>
          <a:solidFill>
            <a:schemeClr val="bg1"/>
          </a:solidFill>
        </p:grpSpPr>
        <p:sp>
          <p:nvSpPr>
            <p:cNvPr id="210" name="Rectangle 209"/>
            <p:cNvSpPr>
              <a:spLocks noChangeArrowheads="1"/>
            </p:cNvSpPr>
            <p:nvPr/>
          </p:nvSpPr>
          <p:spPr bwMode="auto">
            <a:xfrm>
              <a:off x="28" y="12"/>
              <a:ext cx="170" cy="308"/>
            </a:xfrm>
            <a:prstGeom prst="rect">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29" name="Rectangle 28"/>
          <p:cNvSpPr/>
          <p:nvPr/>
        </p:nvSpPr>
        <p:spPr bwMode="auto">
          <a:xfrm>
            <a:off x="2490740" y="2669640"/>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19" name="Rectangle 218"/>
          <p:cNvSpPr/>
          <p:nvPr/>
        </p:nvSpPr>
        <p:spPr bwMode="auto">
          <a:xfrm>
            <a:off x="2667333" y="2665600"/>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0" name="Rectangle 219"/>
          <p:cNvSpPr/>
          <p:nvPr/>
        </p:nvSpPr>
        <p:spPr bwMode="auto">
          <a:xfrm>
            <a:off x="2742802" y="266326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1" name="Rectangle 220"/>
          <p:cNvSpPr/>
          <p:nvPr/>
        </p:nvSpPr>
        <p:spPr bwMode="auto">
          <a:xfrm>
            <a:off x="2810096" y="266684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2" name="Rectangle 221"/>
          <p:cNvSpPr/>
          <p:nvPr/>
        </p:nvSpPr>
        <p:spPr bwMode="auto">
          <a:xfrm>
            <a:off x="2736651" y="273869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3" name="Rectangle 222"/>
          <p:cNvSpPr/>
          <p:nvPr/>
        </p:nvSpPr>
        <p:spPr bwMode="auto">
          <a:xfrm>
            <a:off x="2664294" y="272702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4" name="Rectangle 223"/>
          <p:cNvSpPr/>
          <p:nvPr/>
        </p:nvSpPr>
        <p:spPr bwMode="auto">
          <a:xfrm>
            <a:off x="2738986" y="2803953"/>
            <a:ext cx="56114" cy="71000"/>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5" name="Rectangle 224"/>
          <p:cNvSpPr/>
          <p:nvPr/>
        </p:nvSpPr>
        <p:spPr bwMode="auto">
          <a:xfrm>
            <a:off x="2577073" y="2662714"/>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7" name="Rectangle 226"/>
          <p:cNvSpPr/>
          <p:nvPr/>
        </p:nvSpPr>
        <p:spPr bwMode="auto">
          <a:xfrm>
            <a:off x="2822162" y="2737956"/>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8" name="Rectangle 227"/>
          <p:cNvSpPr/>
          <p:nvPr/>
        </p:nvSpPr>
        <p:spPr bwMode="auto">
          <a:xfrm>
            <a:off x="2821385" y="2814983"/>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29" name="Rectangle 228"/>
          <p:cNvSpPr/>
          <p:nvPr/>
        </p:nvSpPr>
        <p:spPr bwMode="auto">
          <a:xfrm>
            <a:off x="2817487" y="2898459"/>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0" name="Rectangle 229"/>
          <p:cNvSpPr/>
          <p:nvPr/>
        </p:nvSpPr>
        <p:spPr bwMode="auto">
          <a:xfrm>
            <a:off x="2817487" y="2989594"/>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1" name="Rectangle 230"/>
          <p:cNvSpPr/>
          <p:nvPr/>
        </p:nvSpPr>
        <p:spPr bwMode="auto">
          <a:xfrm>
            <a:off x="2663042" y="2825897"/>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2" name="Rectangle 231"/>
          <p:cNvSpPr/>
          <p:nvPr/>
        </p:nvSpPr>
        <p:spPr bwMode="auto">
          <a:xfrm>
            <a:off x="2700228" y="2923290"/>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3" name="Rectangle 232"/>
          <p:cNvSpPr/>
          <p:nvPr/>
        </p:nvSpPr>
        <p:spPr bwMode="auto">
          <a:xfrm>
            <a:off x="2741629" y="2957577"/>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4" name="Rectangle 233"/>
          <p:cNvSpPr/>
          <p:nvPr/>
        </p:nvSpPr>
        <p:spPr bwMode="auto">
          <a:xfrm>
            <a:off x="2626534" y="292232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5" name="Rectangle 234"/>
          <p:cNvSpPr/>
          <p:nvPr/>
        </p:nvSpPr>
        <p:spPr bwMode="auto">
          <a:xfrm>
            <a:off x="2577072" y="2721615"/>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236" name="Rectangle 235"/>
          <p:cNvSpPr/>
          <p:nvPr/>
        </p:nvSpPr>
        <p:spPr bwMode="auto">
          <a:xfrm>
            <a:off x="2582380" y="2833319"/>
            <a:ext cx="56114" cy="56114"/>
          </a:xfrm>
          <a:prstGeom prst="rect">
            <a:avLst/>
          </a:prstGeom>
          <a:solidFill>
            <a:schemeClr val="bg1"/>
          </a:solidFill>
          <a:ln w="26988"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err="1">
              <a:solidFill>
                <a:srgbClr val="353535"/>
              </a:solidFill>
              <a:latin typeface="Segoe UI Semilight"/>
            </a:endParaRPr>
          </a:p>
        </p:txBody>
      </p:sp>
      <p:sp>
        <p:nvSpPr>
          <p:cNvPr id="81" name="Freeform: Shape 80">
            <a:extLst>
              <a:ext uri="{FF2B5EF4-FFF2-40B4-BE49-F238E27FC236}">
                <a16:creationId xmlns:a16="http://schemas.microsoft.com/office/drawing/2014/main" id="{A8AA7DD7-24EE-466B-B61F-8872FE35DD8F}"/>
              </a:ext>
            </a:extLst>
          </p:cNvPr>
          <p:cNvSpPr/>
          <p:nvPr/>
        </p:nvSpPr>
        <p:spPr bwMode="auto">
          <a:xfrm rot="19038873" flipH="1">
            <a:off x="9403449" y="2646589"/>
            <a:ext cx="488324" cy="454776"/>
          </a:xfrm>
          <a:custGeom>
            <a:avLst/>
            <a:gdLst>
              <a:gd name="connsiteX0" fmla="*/ 5357 w 498116"/>
              <a:gd name="connsiteY0" fmla="*/ 432675 h 463895"/>
              <a:gd name="connsiteX1" fmla="*/ 0 w 498116"/>
              <a:gd name="connsiteY1" fmla="*/ 445607 h 463895"/>
              <a:gd name="connsiteX2" fmla="*/ 18288 w 498116"/>
              <a:gd name="connsiteY2" fmla="*/ 463895 h 463895"/>
              <a:gd name="connsiteX3" fmla="*/ 128016 w 498116"/>
              <a:gd name="connsiteY3" fmla="*/ 463895 h 463895"/>
              <a:gd name="connsiteX4" fmla="*/ 146304 w 498116"/>
              <a:gd name="connsiteY4" fmla="*/ 445607 h 463895"/>
              <a:gd name="connsiteX5" fmla="*/ 128016 w 498116"/>
              <a:gd name="connsiteY5" fmla="*/ 427319 h 463895"/>
              <a:gd name="connsiteX6" fmla="*/ 18288 w 498116"/>
              <a:gd name="connsiteY6" fmla="*/ 427319 h 463895"/>
              <a:gd name="connsiteX7" fmla="*/ 5357 w 498116"/>
              <a:gd name="connsiteY7" fmla="*/ 432675 h 463895"/>
              <a:gd name="connsiteX8" fmla="*/ 467981 w 498116"/>
              <a:gd name="connsiteY8" fmla="*/ 4356 h 463895"/>
              <a:gd name="connsiteX9" fmla="*/ 461599 w 498116"/>
              <a:gd name="connsiteY9" fmla="*/ 16813 h 463895"/>
              <a:gd name="connsiteX10" fmla="*/ 452743 w 498116"/>
              <a:gd name="connsiteY10" fmla="*/ 126183 h 463895"/>
              <a:gd name="connsiteX11" fmla="*/ 469496 w 498116"/>
              <a:gd name="connsiteY11" fmla="*/ 145887 h 463895"/>
              <a:gd name="connsiteX12" fmla="*/ 489200 w 498116"/>
              <a:gd name="connsiteY12" fmla="*/ 129135 h 463895"/>
              <a:gd name="connsiteX13" fmla="*/ 498056 w 498116"/>
              <a:gd name="connsiteY13" fmla="*/ 19764 h 463895"/>
              <a:gd name="connsiteX14" fmla="*/ 481303 w 498116"/>
              <a:gd name="connsiteY14" fmla="*/ 60 h 463895"/>
              <a:gd name="connsiteX15" fmla="*/ 467981 w 498116"/>
              <a:gd name="connsiteY15" fmla="*/ 4356 h 463895"/>
              <a:gd name="connsiteX16" fmla="*/ 210101 w 498116"/>
              <a:gd name="connsiteY16" fmla="*/ 83228 h 463895"/>
              <a:gd name="connsiteX17" fmla="*/ 102555 w 498116"/>
              <a:gd name="connsiteY17" fmla="*/ 182418 h 463895"/>
              <a:gd name="connsiteX18" fmla="*/ 101511 w 498116"/>
              <a:gd name="connsiteY18" fmla="*/ 208260 h 463895"/>
              <a:gd name="connsiteX19" fmla="*/ 127353 w 498116"/>
              <a:gd name="connsiteY19" fmla="*/ 209305 h 463895"/>
              <a:gd name="connsiteX20" fmla="*/ 167683 w 498116"/>
              <a:gd name="connsiteY20" fmla="*/ 172108 h 463895"/>
              <a:gd name="connsiteX21" fmla="*/ 219208 w 498116"/>
              <a:gd name="connsiteY21" fmla="*/ 227974 h 463895"/>
              <a:gd name="connsiteX22" fmla="*/ 245050 w 498116"/>
              <a:gd name="connsiteY22" fmla="*/ 229019 h 463895"/>
              <a:gd name="connsiteX23" fmla="*/ 246095 w 498116"/>
              <a:gd name="connsiteY23" fmla="*/ 203177 h 463895"/>
              <a:gd name="connsiteX24" fmla="*/ 194569 w 498116"/>
              <a:gd name="connsiteY24" fmla="*/ 147311 h 463895"/>
              <a:gd name="connsiteX25" fmla="*/ 234899 w 498116"/>
              <a:gd name="connsiteY25" fmla="*/ 110114 h 463895"/>
              <a:gd name="connsiteX26" fmla="*/ 235944 w 498116"/>
              <a:gd name="connsiteY26" fmla="*/ 84272 h 463895"/>
              <a:gd name="connsiteX27" fmla="*/ 210101 w 498116"/>
              <a:gd name="connsiteY27" fmla="*/ 83228 h 4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8116" h="463895">
                <a:moveTo>
                  <a:pt x="5357" y="432675"/>
                </a:moveTo>
                <a:cubicBezTo>
                  <a:pt x="2047" y="435985"/>
                  <a:pt x="0" y="440557"/>
                  <a:pt x="0" y="445607"/>
                </a:cubicBezTo>
                <a:cubicBezTo>
                  <a:pt x="0" y="455707"/>
                  <a:pt x="8188" y="463895"/>
                  <a:pt x="18288" y="463895"/>
                </a:cubicBezTo>
                <a:lnTo>
                  <a:pt x="128016" y="463895"/>
                </a:lnTo>
                <a:cubicBezTo>
                  <a:pt x="138116" y="463895"/>
                  <a:pt x="146304" y="455707"/>
                  <a:pt x="146304" y="445607"/>
                </a:cubicBezTo>
                <a:cubicBezTo>
                  <a:pt x="146304" y="435507"/>
                  <a:pt x="138116" y="427319"/>
                  <a:pt x="128016" y="427319"/>
                </a:cubicBezTo>
                <a:lnTo>
                  <a:pt x="18288" y="427319"/>
                </a:lnTo>
                <a:cubicBezTo>
                  <a:pt x="13238" y="427319"/>
                  <a:pt x="8666" y="429366"/>
                  <a:pt x="5357" y="432675"/>
                </a:cubicBezTo>
                <a:close/>
                <a:moveTo>
                  <a:pt x="467981" y="4356"/>
                </a:moveTo>
                <a:cubicBezTo>
                  <a:pt x="464416" y="7387"/>
                  <a:pt x="462006" y="11779"/>
                  <a:pt x="461599" y="16813"/>
                </a:cubicBezTo>
                <a:lnTo>
                  <a:pt x="452743" y="126183"/>
                </a:lnTo>
                <a:cubicBezTo>
                  <a:pt x="451928" y="136250"/>
                  <a:pt x="459428" y="145072"/>
                  <a:pt x="469496" y="145887"/>
                </a:cubicBezTo>
                <a:cubicBezTo>
                  <a:pt x="479562" y="146703"/>
                  <a:pt x="488385" y="139201"/>
                  <a:pt x="489200" y="129135"/>
                </a:cubicBezTo>
                <a:lnTo>
                  <a:pt x="498056" y="19764"/>
                </a:lnTo>
                <a:cubicBezTo>
                  <a:pt x="498871" y="9698"/>
                  <a:pt x="491370" y="875"/>
                  <a:pt x="481303" y="60"/>
                </a:cubicBezTo>
                <a:cubicBezTo>
                  <a:pt x="476269" y="-347"/>
                  <a:pt x="471547" y="1324"/>
                  <a:pt x="467981" y="4356"/>
                </a:cubicBezTo>
                <a:close/>
                <a:moveTo>
                  <a:pt x="210101" y="83228"/>
                </a:moveTo>
                <a:lnTo>
                  <a:pt x="102555" y="182418"/>
                </a:lnTo>
                <a:cubicBezTo>
                  <a:pt x="95131" y="189266"/>
                  <a:pt x="94663" y="200836"/>
                  <a:pt x="101511" y="208260"/>
                </a:cubicBezTo>
                <a:cubicBezTo>
                  <a:pt x="108358" y="215685"/>
                  <a:pt x="119929" y="216152"/>
                  <a:pt x="127353" y="209305"/>
                </a:cubicBezTo>
                <a:lnTo>
                  <a:pt x="167683" y="172108"/>
                </a:lnTo>
                <a:lnTo>
                  <a:pt x="219208" y="227974"/>
                </a:lnTo>
                <a:cubicBezTo>
                  <a:pt x="226056" y="235399"/>
                  <a:pt x="237626" y="235866"/>
                  <a:pt x="245050" y="229019"/>
                </a:cubicBezTo>
                <a:cubicBezTo>
                  <a:pt x="252474" y="222171"/>
                  <a:pt x="252942" y="210601"/>
                  <a:pt x="246095" y="203177"/>
                </a:cubicBezTo>
                <a:lnTo>
                  <a:pt x="194569" y="147311"/>
                </a:lnTo>
                <a:lnTo>
                  <a:pt x="234899" y="110114"/>
                </a:lnTo>
                <a:cubicBezTo>
                  <a:pt x="242323" y="103267"/>
                  <a:pt x="242791" y="91697"/>
                  <a:pt x="235944" y="84272"/>
                </a:cubicBezTo>
                <a:cubicBezTo>
                  <a:pt x="229096" y="76848"/>
                  <a:pt x="217526" y="76380"/>
                  <a:pt x="210101" y="8322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F06FD57F-EC6A-4E7F-967B-F9071BDD4E4C}"/>
              </a:ext>
            </a:extLst>
          </p:cNvPr>
          <p:cNvSpPr/>
          <p:nvPr/>
        </p:nvSpPr>
        <p:spPr bwMode="auto">
          <a:xfrm>
            <a:off x="9315879" y="2868263"/>
            <a:ext cx="665376" cy="665376"/>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377C53B0-A829-481A-9C04-3CA1253DA262}"/>
              </a:ext>
            </a:extLst>
          </p:cNvPr>
          <p:cNvGrpSpPr/>
          <p:nvPr/>
        </p:nvGrpSpPr>
        <p:grpSpPr>
          <a:xfrm>
            <a:off x="9369694" y="3352607"/>
            <a:ext cx="205946" cy="205946"/>
            <a:chOff x="9557575" y="3419337"/>
            <a:chExt cx="210076" cy="210076"/>
          </a:xfrm>
        </p:grpSpPr>
        <p:sp>
          <p:nvSpPr>
            <p:cNvPr id="11" name="Oval 10">
              <a:extLst>
                <a:ext uri="{FF2B5EF4-FFF2-40B4-BE49-F238E27FC236}">
                  <a16:creationId xmlns:a16="http://schemas.microsoft.com/office/drawing/2014/main" id="{3E454022-C08D-423D-929C-18A12777C9F8}"/>
                </a:ext>
              </a:extLst>
            </p:cNvPr>
            <p:cNvSpPr/>
            <p:nvPr/>
          </p:nvSpPr>
          <p:spPr bwMode="auto">
            <a:xfrm>
              <a:off x="9605529" y="3441872"/>
              <a:ext cx="162122" cy="1621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A9980C7E-C44D-4D9C-9F95-CA7C86AC9727}"/>
                </a:ext>
              </a:extLst>
            </p:cNvPr>
            <p:cNvSpPr>
              <a:spLocks noChangeAspect="1"/>
            </p:cNvSpPr>
            <p:nvPr/>
          </p:nvSpPr>
          <p:spPr bwMode="auto">
            <a:xfrm>
              <a:off x="9557575" y="3419337"/>
              <a:ext cx="210076" cy="210076"/>
            </a:xfrm>
            <a:custGeom>
              <a:avLst/>
              <a:gdLst>
                <a:gd name="connsiteX0" fmla="*/ 110238 w 210076"/>
                <a:gd name="connsiteY0" fmla="*/ 116562 h 210076"/>
                <a:gd name="connsiteX1" fmla="*/ 125486 w 210076"/>
                <a:gd name="connsiteY1" fmla="*/ 135217 h 210076"/>
                <a:gd name="connsiteX2" fmla="*/ 110238 w 210076"/>
                <a:gd name="connsiteY2" fmla="*/ 151092 h 210076"/>
                <a:gd name="connsiteX3" fmla="*/ 99207 w 210076"/>
                <a:gd name="connsiteY3" fmla="*/ 55933 h 210076"/>
                <a:gd name="connsiteX4" fmla="*/ 99207 w 210076"/>
                <a:gd name="connsiteY4" fmla="*/ 91719 h 210076"/>
                <a:gd name="connsiteX5" fmla="*/ 87817 w 210076"/>
                <a:gd name="connsiteY5" fmla="*/ 83198 h 210076"/>
                <a:gd name="connsiteX6" fmla="*/ 84587 w 210076"/>
                <a:gd name="connsiteY6" fmla="*/ 72346 h 210076"/>
                <a:gd name="connsiteX7" fmla="*/ 88534 w 210076"/>
                <a:gd name="connsiteY7" fmla="*/ 61673 h 210076"/>
                <a:gd name="connsiteX8" fmla="*/ 99207 w 210076"/>
                <a:gd name="connsiteY8" fmla="*/ 55933 h 210076"/>
                <a:gd name="connsiteX9" fmla="*/ 99207 w 210076"/>
                <a:gd name="connsiteY9" fmla="*/ 23196 h 210076"/>
                <a:gd name="connsiteX10" fmla="*/ 99207 w 210076"/>
                <a:gd name="connsiteY10" fmla="*/ 39340 h 210076"/>
                <a:gd name="connsiteX11" fmla="*/ 75081 w 210076"/>
                <a:gd name="connsiteY11" fmla="*/ 51045 h 210076"/>
                <a:gd name="connsiteX12" fmla="*/ 65574 w 210076"/>
                <a:gd name="connsiteY12" fmla="*/ 74139 h 210076"/>
                <a:gd name="connsiteX13" fmla="*/ 71807 w 210076"/>
                <a:gd name="connsiteY13" fmla="*/ 93692 h 210076"/>
                <a:gd name="connsiteX14" fmla="*/ 99207 w 210076"/>
                <a:gd name="connsiteY14" fmla="*/ 111719 h 210076"/>
                <a:gd name="connsiteX15" fmla="*/ 99207 w 210076"/>
                <a:gd name="connsiteY15" fmla="*/ 151631 h 210076"/>
                <a:gd name="connsiteX16" fmla="*/ 81673 w 210076"/>
                <a:gd name="connsiteY16" fmla="*/ 148401 h 210076"/>
                <a:gd name="connsiteX17" fmla="*/ 66829 w 210076"/>
                <a:gd name="connsiteY17" fmla="*/ 140419 h 210076"/>
                <a:gd name="connsiteX18" fmla="*/ 66829 w 210076"/>
                <a:gd name="connsiteY18" fmla="*/ 160420 h 210076"/>
                <a:gd name="connsiteX19" fmla="*/ 99207 w 210076"/>
                <a:gd name="connsiteY19" fmla="*/ 168133 h 210076"/>
                <a:gd name="connsiteX20" fmla="*/ 99207 w 210076"/>
                <a:gd name="connsiteY20" fmla="*/ 186878 h 210076"/>
                <a:gd name="connsiteX21" fmla="*/ 110238 w 210076"/>
                <a:gd name="connsiteY21" fmla="*/ 186878 h 210076"/>
                <a:gd name="connsiteX22" fmla="*/ 110238 w 210076"/>
                <a:gd name="connsiteY22" fmla="*/ 167416 h 210076"/>
                <a:gd name="connsiteX23" fmla="*/ 135441 w 210076"/>
                <a:gd name="connsiteY23" fmla="*/ 156115 h 210076"/>
                <a:gd name="connsiteX24" fmla="*/ 144499 w 210076"/>
                <a:gd name="connsiteY24" fmla="*/ 134051 h 210076"/>
                <a:gd name="connsiteX25" fmla="*/ 137235 w 210076"/>
                <a:gd name="connsiteY25" fmla="*/ 114589 h 210076"/>
                <a:gd name="connsiteX26" fmla="*/ 110238 w 210076"/>
                <a:gd name="connsiteY26" fmla="*/ 96830 h 210076"/>
                <a:gd name="connsiteX27" fmla="*/ 110238 w 210076"/>
                <a:gd name="connsiteY27" fmla="*/ 55484 h 210076"/>
                <a:gd name="connsiteX28" fmla="*/ 136248 w 210076"/>
                <a:gd name="connsiteY28" fmla="*/ 63197 h 210076"/>
                <a:gd name="connsiteX29" fmla="*/ 136248 w 210076"/>
                <a:gd name="connsiteY29" fmla="*/ 44005 h 210076"/>
                <a:gd name="connsiteX30" fmla="*/ 110238 w 210076"/>
                <a:gd name="connsiteY30" fmla="*/ 38982 h 210076"/>
                <a:gd name="connsiteX31" fmla="*/ 110238 w 210076"/>
                <a:gd name="connsiteY31" fmla="*/ 23196 h 210076"/>
                <a:gd name="connsiteX32" fmla="*/ 105038 w 210076"/>
                <a:gd name="connsiteY32" fmla="*/ 0 h 210076"/>
                <a:gd name="connsiteX33" fmla="*/ 210076 w 210076"/>
                <a:gd name="connsiteY33" fmla="*/ 105038 h 210076"/>
                <a:gd name="connsiteX34" fmla="*/ 105038 w 210076"/>
                <a:gd name="connsiteY34" fmla="*/ 210076 h 210076"/>
                <a:gd name="connsiteX35" fmla="*/ 0 w 210076"/>
                <a:gd name="connsiteY35" fmla="*/ 105038 h 210076"/>
                <a:gd name="connsiteX36" fmla="*/ 105038 w 210076"/>
                <a:gd name="connsiteY36" fmla="*/ 0 h 2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0076" h="210076">
                  <a:moveTo>
                    <a:pt x="110238" y="116562"/>
                  </a:moveTo>
                  <a:cubicBezTo>
                    <a:pt x="120403" y="121943"/>
                    <a:pt x="125486" y="128162"/>
                    <a:pt x="125486" y="135217"/>
                  </a:cubicBezTo>
                  <a:cubicBezTo>
                    <a:pt x="125486" y="143649"/>
                    <a:pt x="120403" y="148940"/>
                    <a:pt x="110238" y="151092"/>
                  </a:cubicBezTo>
                  <a:close/>
                  <a:moveTo>
                    <a:pt x="99207" y="55933"/>
                  </a:moveTo>
                  <a:lnTo>
                    <a:pt x="99207" y="91719"/>
                  </a:lnTo>
                  <a:cubicBezTo>
                    <a:pt x="93766" y="88848"/>
                    <a:pt x="89969" y="86008"/>
                    <a:pt x="87817" y="83198"/>
                  </a:cubicBezTo>
                  <a:cubicBezTo>
                    <a:pt x="85664" y="80387"/>
                    <a:pt x="84587" y="76770"/>
                    <a:pt x="84587" y="72346"/>
                  </a:cubicBezTo>
                  <a:cubicBezTo>
                    <a:pt x="84587" y="68160"/>
                    <a:pt x="85903" y="64603"/>
                    <a:pt x="88534" y="61673"/>
                  </a:cubicBezTo>
                  <a:cubicBezTo>
                    <a:pt x="91165" y="58743"/>
                    <a:pt x="94723" y="56829"/>
                    <a:pt x="99207" y="55933"/>
                  </a:cubicBezTo>
                  <a:close/>
                  <a:moveTo>
                    <a:pt x="99207" y="23196"/>
                  </a:moveTo>
                  <a:lnTo>
                    <a:pt x="99207" y="39340"/>
                  </a:lnTo>
                  <a:cubicBezTo>
                    <a:pt x="89461" y="40656"/>
                    <a:pt x="81418" y="44557"/>
                    <a:pt x="75081" y="51045"/>
                  </a:cubicBezTo>
                  <a:cubicBezTo>
                    <a:pt x="68743" y="57532"/>
                    <a:pt x="65574" y="65231"/>
                    <a:pt x="65574" y="74139"/>
                  </a:cubicBezTo>
                  <a:cubicBezTo>
                    <a:pt x="65574" y="81673"/>
                    <a:pt x="67652" y="88191"/>
                    <a:pt x="71807" y="93692"/>
                  </a:cubicBezTo>
                  <a:cubicBezTo>
                    <a:pt x="75963" y="99193"/>
                    <a:pt x="85096" y="105201"/>
                    <a:pt x="99207" y="111719"/>
                  </a:cubicBezTo>
                  <a:lnTo>
                    <a:pt x="99207" y="151631"/>
                  </a:lnTo>
                  <a:cubicBezTo>
                    <a:pt x="93766" y="151631"/>
                    <a:pt x="87921" y="150554"/>
                    <a:pt x="81673" y="148401"/>
                  </a:cubicBezTo>
                  <a:cubicBezTo>
                    <a:pt x="75424" y="146250"/>
                    <a:pt x="70477" y="143588"/>
                    <a:pt x="66829" y="140419"/>
                  </a:cubicBezTo>
                  <a:lnTo>
                    <a:pt x="66829" y="160420"/>
                  </a:lnTo>
                  <a:cubicBezTo>
                    <a:pt x="75141" y="165562"/>
                    <a:pt x="85933" y="168133"/>
                    <a:pt x="99207" y="168133"/>
                  </a:cubicBezTo>
                  <a:lnTo>
                    <a:pt x="99207" y="186878"/>
                  </a:lnTo>
                  <a:lnTo>
                    <a:pt x="110238" y="186878"/>
                  </a:lnTo>
                  <a:lnTo>
                    <a:pt x="110238" y="167416"/>
                  </a:lnTo>
                  <a:cubicBezTo>
                    <a:pt x="121001" y="165801"/>
                    <a:pt x="129402" y="162034"/>
                    <a:pt x="135441" y="156115"/>
                  </a:cubicBezTo>
                  <a:cubicBezTo>
                    <a:pt x="141479" y="150196"/>
                    <a:pt x="144499" y="142841"/>
                    <a:pt x="144499" y="134051"/>
                  </a:cubicBezTo>
                  <a:cubicBezTo>
                    <a:pt x="144499" y="126817"/>
                    <a:pt x="142077" y="120329"/>
                    <a:pt x="137235" y="114589"/>
                  </a:cubicBezTo>
                  <a:cubicBezTo>
                    <a:pt x="132391" y="108849"/>
                    <a:pt x="123393" y="102930"/>
                    <a:pt x="110238" y="96830"/>
                  </a:cubicBezTo>
                  <a:lnTo>
                    <a:pt x="110238" y="55484"/>
                  </a:lnTo>
                  <a:cubicBezTo>
                    <a:pt x="121061" y="55843"/>
                    <a:pt x="129731" y="58414"/>
                    <a:pt x="136248" y="63197"/>
                  </a:cubicBezTo>
                  <a:lnTo>
                    <a:pt x="136248" y="44005"/>
                  </a:lnTo>
                  <a:cubicBezTo>
                    <a:pt x="131465" y="41015"/>
                    <a:pt x="122795" y="39340"/>
                    <a:pt x="110238" y="38982"/>
                  </a:cubicBezTo>
                  <a:lnTo>
                    <a:pt x="110238" y="23196"/>
                  </a:lnTo>
                  <a:close/>
                  <a:moveTo>
                    <a:pt x="105038" y="0"/>
                  </a:moveTo>
                  <a:cubicBezTo>
                    <a:pt x="163049" y="0"/>
                    <a:pt x="210076" y="47027"/>
                    <a:pt x="210076" y="105038"/>
                  </a:cubicBezTo>
                  <a:cubicBezTo>
                    <a:pt x="210076" y="163049"/>
                    <a:pt x="163049" y="210076"/>
                    <a:pt x="105038" y="210076"/>
                  </a:cubicBezTo>
                  <a:cubicBezTo>
                    <a:pt x="47027" y="210076"/>
                    <a:pt x="0" y="163049"/>
                    <a:pt x="0" y="105038"/>
                  </a:cubicBezTo>
                  <a:cubicBezTo>
                    <a:pt x="0" y="47027"/>
                    <a:pt x="47027" y="0"/>
                    <a:pt x="10503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55629E-6 4.87971E-6 L 3.55629E-6 -0.05448 " pathEditMode="relative" rAng="0" ptsTypes="AA">
                                      <p:cBhvr>
                                        <p:cTn id="9" dur="500" spd="-100000" fill="hold"/>
                                        <p:tgtEl>
                                          <p:spTgt spid="60"/>
                                        </p:tgtEl>
                                        <p:attrNameLst>
                                          <p:attrName>ppt_x</p:attrName>
                                          <p:attrName>ppt_y</p:attrName>
                                        </p:attrNameLst>
                                      </p:cBhvr>
                                      <p:rCtr x="0" y="-2724"/>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3.55629E-6 4.87971E-6 L 3.55629E-6 -0.05448 " pathEditMode="relative" rAng="0" ptsTypes="AA">
                                      <p:cBhvr>
                                        <p:cTn id="14" dur="500" spd="-100000" fill="hold"/>
                                        <p:tgtEl>
                                          <p:spTgt spid="10"/>
                                        </p:tgtEl>
                                        <p:attrNameLst>
                                          <p:attrName>ppt_x</p:attrName>
                                          <p:attrName>ppt_y</p:attrName>
                                        </p:attrNameLst>
                                      </p:cBhvr>
                                      <p:rCtr x="0" y="-2724"/>
                                    </p:animMotion>
                                  </p:childTnLst>
                                </p:cTn>
                              </p:par>
                              <p:par>
                                <p:cTn id="15" presetID="10" presetClass="entr" presetSubtype="0" fill="hold" grpId="0" nodeType="withEffect">
                                  <p:stCondLst>
                                    <p:cond delay="4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42" presetClass="path" presetSubtype="0" decel="100000" fill="hold" grpId="1" nodeType="withEffect">
                                  <p:stCondLst>
                                    <p:cond delay="400"/>
                                  </p:stCondLst>
                                  <p:childTnLst>
                                    <p:animMotion origin="layout" path="M 3.55629E-6 4.87971E-6 L 3.55629E-6 -0.05448 " pathEditMode="relative" rAng="0" ptsTypes="AA">
                                      <p:cBhvr>
                                        <p:cTn id="19"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107996"/>
          </a:xfrm>
        </p:spPr>
        <p:txBody>
          <a:bodyPr/>
          <a:lstStyle/>
          <a:p>
            <a:r>
              <a:rPr lang="en-US"/>
              <a:t>Benefits of </a:t>
            </a:r>
            <a:r>
              <a:rPr lang="en-US" err="1"/>
              <a:t>Serverless</a:t>
            </a:r>
            <a:br>
              <a:rPr lang="en-US"/>
            </a:br>
            <a:endParaRPr lang="en-US"/>
          </a:p>
        </p:txBody>
      </p:sp>
      <p:sp>
        <p:nvSpPr>
          <p:cNvPr id="60" name="TextBox 59"/>
          <p:cNvSpPr txBox="1"/>
          <p:nvPr/>
        </p:nvSpPr>
        <p:spPr>
          <a:xfrm>
            <a:off x="4861183" y="4009258"/>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Reduced </a:t>
            </a:r>
            <a:br>
              <a:rPr lang="en-US" sz="2353" kern="0">
                <a:latin typeface="Segoe UI Semilight"/>
                <a:cs typeface="Segoe UI"/>
              </a:rPr>
            </a:br>
            <a:r>
              <a:rPr lang="en-US" sz="2353" kern="0">
                <a:latin typeface="Segoe UI Semilight"/>
                <a:cs typeface="Segoe UI"/>
              </a:rPr>
              <a:t>DevOps</a:t>
            </a:r>
          </a:p>
        </p:txBody>
      </p:sp>
      <p:grpSp>
        <p:nvGrpSpPr>
          <p:cNvPr id="237" name="Group 236"/>
          <p:cNvGrpSpPr/>
          <p:nvPr/>
        </p:nvGrpSpPr>
        <p:grpSpPr>
          <a:xfrm>
            <a:off x="5308566" y="2262562"/>
            <a:ext cx="1685437" cy="1685438"/>
            <a:chOff x="1799852" y="2349343"/>
            <a:chExt cx="1719478" cy="1719478"/>
          </a:xfrm>
        </p:grpSpPr>
        <p:sp>
          <p:nvSpPr>
            <p:cNvPr id="190" name="Oval 189"/>
            <p:cNvSpPr/>
            <p:nvPr/>
          </p:nvSpPr>
          <p:spPr bwMode="auto">
            <a:xfrm>
              <a:off x="1799852"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10" name="TextBox 9"/>
          <p:cNvSpPr txBox="1"/>
          <p:nvPr/>
        </p:nvSpPr>
        <p:spPr>
          <a:xfrm>
            <a:off x="1302577" y="4009258"/>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Manage apps </a:t>
            </a:r>
            <a:br>
              <a:rPr lang="en-US" sz="2353" kern="0">
                <a:latin typeface="Segoe UI Semilight"/>
                <a:cs typeface="Segoe UI"/>
              </a:rPr>
            </a:br>
            <a:r>
              <a:rPr lang="en-US" sz="2353" kern="0">
                <a:latin typeface="Segoe UI Semilight"/>
                <a:cs typeface="Segoe UI"/>
              </a:rPr>
              <a:t>not servers</a:t>
            </a:r>
          </a:p>
        </p:txBody>
      </p:sp>
      <p:grpSp>
        <p:nvGrpSpPr>
          <p:cNvPr id="250" name="Group 249"/>
          <p:cNvGrpSpPr/>
          <p:nvPr/>
        </p:nvGrpSpPr>
        <p:grpSpPr>
          <a:xfrm>
            <a:off x="1793007" y="2262562"/>
            <a:ext cx="1685438" cy="1685438"/>
            <a:chOff x="5423171" y="2349343"/>
            <a:chExt cx="1719478" cy="1719478"/>
          </a:xfrm>
        </p:grpSpPr>
        <p:sp>
          <p:nvSpPr>
            <p:cNvPr id="195" name="Oval 194"/>
            <p:cNvSpPr/>
            <p:nvPr/>
          </p:nvSpPr>
          <p:spPr bwMode="auto">
            <a:xfrm>
              <a:off x="5423171"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61" name="TextBox 60"/>
          <p:cNvSpPr txBox="1"/>
          <p:nvPr/>
        </p:nvSpPr>
        <p:spPr>
          <a:xfrm>
            <a:off x="8359760" y="3923197"/>
            <a:ext cx="2455376"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latin typeface="Segoe UI Semilight"/>
                <a:cs typeface="Segoe UI"/>
              </a:rPr>
              <a:t>Faster time </a:t>
            </a:r>
            <a:br>
              <a:rPr lang="en-US" sz="2353" kern="0">
                <a:latin typeface="Segoe UI Semilight"/>
                <a:cs typeface="Segoe UI"/>
              </a:rPr>
            </a:br>
            <a:r>
              <a:rPr lang="en-US" sz="2353" kern="0">
                <a:latin typeface="Segoe UI Semilight"/>
                <a:cs typeface="Segoe UI"/>
              </a:rPr>
              <a:t>to market</a:t>
            </a:r>
          </a:p>
        </p:txBody>
      </p:sp>
      <p:grpSp>
        <p:nvGrpSpPr>
          <p:cNvPr id="33" name="Group 32"/>
          <p:cNvGrpSpPr/>
          <p:nvPr/>
        </p:nvGrpSpPr>
        <p:grpSpPr>
          <a:xfrm>
            <a:off x="8744728" y="2176501"/>
            <a:ext cx="1685437" cy="1685438"/>
            <a:chOff x="8982815" y="2349343"/>
            <a:chExt cx="1719478" cy="1719478"/>
          </a:xfrm>
        </p:grpSpPr>
        <p:sp>
          <p:nvSpPr>
            <p:cNvPr id="207" name="Oval 206"/>
            <p:cNvSpPr/>
            <p:nvPr/>
          </p:nvSpPr>
          <p:spPr bwMode="auto">
            <a:xfrm>
              <a:off x="8982815"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436" y="1551710"/>
            <a:ext cx="8573624"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endParaRPr lang="en-US" sz="156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7" y="2342559"/>
            <a:ext cx="2571833" cy="197177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endParaRPr lang="en-US" sz="156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322" y="5010388"/>
            <a:ext cx="8412388" cy="1132412"/>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Security &amp; </a:t>
              </a:r>
              <a:br>
                <a:rPr lang="en-US" sz="1372" kern="0">
                  <a:gradFill>
                    <a:gsLst>
                      <a:gs pos="0">
                        <a:srgbClr val="FFFFFF"/>
                      </a:gs>
                      <a:gs pos="100000">
                        <a:srgbClr val="FFFFFF"/>
                      </a:gs>
                    </a:gsLst>
                    <a:lin ang="5400000" scaled="0"/>
                  </a:gradFill>
                  <a:latin typeface="Segoe UI"/>
                  <a:cs typeface="Segoe UI" pitchFamily="34" charset="0"/>
                </a:rPr>
              </a:br>
              <a:r>
                <a:rPr lang="en-US" sz="1372" kern="0">
                  <a:gradFill>
                    <a:gsLst>
                      <a:gs pos="0">
                        <a:srgbClr val="FFFFFF"/>
                      </a:gs>
                      <a:gs pos="100000">
                        <a:srgbClr val="FFFFFF"/>
                      </a:gs>
                    </a:gsLst>
                    <a:lin ang="5400000" scaled="0"/>
                  </a:gradFill>
                  <a:latin typeface="Segoe UI"/>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572" y="2342559"/>
            <a:ext cx="2980748" cy="197177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endParaRPr lang="en-US" sz="1568">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8827" y="2977022"/>
            <a:ext cx="2695887" cy="384566"/>
            <a:chOff x="4530285" y="2523547"/>
            <a:chExt cx="2750334" cy="392332"/>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2332"/>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8827" y="3427906"/>
            <a:ext cx="2711859" cy="384566"/>
            <a:chOff x="4530285" y="2533358"/>
            <a:chExt cx="2766628" cy="392332"/>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2332"/>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8827" y="3878792"/>
            <a:ext cx="2739226" cy="384566"/>
            <a:chOff x="4530285" y="2515931"/>
            <a:chExt cx="2794547" cy="392332"/>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2332"/>
            </a:xfrm>
            <a:prstGeom prst="rect">
              <a:avLst/>
            </a:prstGeom>
          </p:spPr>
          <p:txBody>
            <a:bodyPr vert="horz" wrap="square" lIns="143387" tIns="89617" rIns="0"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39" y="2977021"/>
            <a:ext cx="2695887" cy="384566"/>
            <a:chOff x="4530285" y="2523546"/>
            <a:chExt cx="2750334" cy="392332"/>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2332"/>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38" y="3427906"/>
            <a:ext cx="2711859" cy="384566"/>
            <a:chOff x="4530285" y="2533358"/>
            <a:chExt cx="2766628" cy="392332"/>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2332"/>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39" y="3878792"/>
            <a:ext cx="2739226" cy="384566"/>
            <a:chOff x="4530285" y="2515931"/>
            <a:chExt cx="2794547" cy="392332"/>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2332"/>
            </a:xfrm>
            <a:prstGeom prst="rect">
              <a:avLst/>
            </a:prstGeom>
          </p:spPr>
          <p:txBody>
            <a:bodyPr vert="horz" wrap="square" lIns="143387" tIns="89617" rIns="0"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574" y="2977018"/>
            <a:ext cx="2934782" cy="384650"/>
            <a:chOff x="4530285" y="2523544"/>
            <a:chExt cx="2994053" cy="392418"/>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418"/>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574" y="3421117"/>
            <a:ext cx="2711859" cy="384566"/>
            <a:chOff x="4530285" y="2533358"/>
            <a:chExt cx="2766628" cy="392332"/>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2332"/>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574" y="3878791"/>
            <a:ext cx="2739226" cy="384566"/>
            <a:chOff x="4530285" y="2515930"/>
            <a:chExt cx="2794547" cy="392332"/>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2332"/>
            </a:xfrm>
            <a:prstGeom prst="rect">
              <a:avLst/>
            </a:prstGeom>
          </p:spPr>
          <p:txBody>
            <a:bodyPr vert="horz" wrap="square" lIns="143387" tIns="89617" rIns="0"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470">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Scenarios</a:t>
            </a:r>
          </a:p>
        </p:txBody>
      </p:sp>
      <p:sp>
        <p:nvSpPr>
          <p:cNvPr id="9" name="Title 1">
            <a:extLst>
              <a:ext uri="{FF2B5EF4-FFF2-40B4-BE49-F238E27FC236}">
                <a16:creationId xmlns:a16="http://schemas.microsoft.com/office/drawing/2014/main" id="{0E581D8E-616C-438F-831F-677132DE7604}"/>
              </a:ext>
            </a:extLst>
          </p:cNvPr>
          <p:cNvSpPr txBox="1">
            <a:spLocks/>
          </p:cNvSpPr>
          <p:nvPr/>
        </p:nvSpPr>
        <p:spPr>
          <a:xfrm>
            <a:off x="2135975" y="1189814"/>
            <a:ext cx="8664669" cy="690004"/>
          </a:xfrm>
          <a:prstGeom prst="rect">
            <a:avLst/>
          </a:prstGeom>
        </p:spPr>
        <p:txBody>
          <a:bodyPr vert="horz" wrap="square" lIns="146263" tIns="91414" rIns="146263" bIns="91414" rtlCol="0" anchor="t">
            <a:noAutofit/>
          </a:bodyPr>
          <a:lst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587" fontAlgn="base">
              <a:spcAft>
                <a:spcPct val="0"/>
              </a:spcAft>
              <a:defRPr/>
            </a:pPr>
            <a:r>
              <a:rPr lang="en-US" sz="2745" kern="0" spc="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rPr>
              <a:t>Anything that needs to respond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118043" y="4155809"/>
            <a:ext cx="5619965" cy="223128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r>
                <a:rPr lang="en-US" sz="1961" kern="0">
                  <a:gradFill>
                    <a:gsLst>
                      <a:gs pos="0">
                        <a:srgbClr val="0078D7"/>
                      </a:gs>
                      <a:gs pos="100000">
                        <a:srgbClr val="0078D7"/>
                      </a:gs>
                    </a:gsLst>
                    <a:lin ang="5400000" scaled="0"/>
                  </a:gradFill>
                  <a:latin typeface="Segoe UI Semilight"/>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3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99234" y="6024906"/>
              <a:ext cx="793600"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Chatbot sends</a:t>
              </a:r>
            </a:p>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39855" y="6024906"/>
              <a:ext cx="78558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Message sent </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39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3329" y="6260060"/>
              <a:ext cx="1994419"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446084" y="1879819"/>
            <a:ext cx="5619965" cy="223128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a:gradFill>
                    <a:gsLst>
                      <a:gs pos="0">
                        <a:srgbClr val="0078D7"/>
                      </a:gs>
                      <a:gs pos="100000">
                        <a:srgbClr val="0078D7"/>
                      </a:gs>
                    </a:gsLst>
                    <a:lin ang="5400000" scaled="0"/>
                  </a:gradFill>
                  <a:latin typeface="Segoe UI Semilight"/>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89847" y="3774773"/>
              <a:ext cx="132426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Millions of devices feed </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into Stream Analytics</a:t>
              </a:r>
              <a:endParaRPr lang="en-US" altLang="en-US" sz="1077" kern="0">
                <a:gradFill>
                  <a:gsLst>
                    <a:gs pos="0">
                      <a:srgbClr val="353535"/>
                    </a:gs>
                    <a:gs pos="100000">
                      <a:srgbClr val="353535"/>
                    </a:gs>
                  </a:gsLst>
                  <a:lin ang="16200000" scaled="1"/>
                </a:gradFill>
                <a:latin typeface="Segoe UI Semilight"/>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160" y="3774773"/>
              <a:ext cx="700611"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Store data in</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491" y="3774773"/>
              <a:ext cx="835283"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Transform to</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46084" y="4155809"/>
            <a:ext cx="5619965" cy="223128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r>
                <a:rPr lang="en-US" sz="1961" kern="0">
                  <a:gradFill>
                    <a:gsLst>
                      <a:gs pos="0">
                        <a:srgbClr val="0078D7"/>
                      </a:gs>
                      <a:gs pos="100000">
                        <a:srgbClr val="0078D7"/>
                      </a:gs>
                    </a:gsLst>
                    <a:lin ang="5400000" scaled="0"/>
                  </a:gradFill>
                  <a:latin typeface="Segoe UI Semilight"/>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99482" y="6005909"/>
              <a:ext cx="94430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Photo taken and </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err="1">
                  <a:gradFill>
                    <a:gsLst>
                      <a:gs pos="0">
                        <a:srgbClr val="353535"/>
                      </a:gs>
                      <a:gs pos="100000">
                        <a:srgbClr val="353535"/>
                      </a:gs>
                    </a:gsLst>
                    <a:lin ang="16200000" scaled="1"/>
                  </a:gradFill>
                  <a:latin typeface="Segoe UI Semilight"/>
                  <a:cs typeface="Segoe UI Semibold" panose="020B0702040204020203" pitchFamily="34" charset="0"/>
                </a:rPr>
                <a:t>WebHook</a:t>
              </a: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3983" y="6005909"/>
              <a:ext cx="69900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Stores in </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4583" y="6005909"/>
              <a:ext cx="886586"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Produces scaled</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18043" y="1879819"/>
            <a:ext cx="5619965" cy="223128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r>
                <a:rPr lang="en-US" sz="1961" kern="0">
                  <a:gradFill>
                    <a:gsLst>
                      <a:gs pos="0">
                        <a:srgbClr val="0078D7"/>
                      </a:gs>
                      <a:gs pos="100000">
                        <a:srgbClr val="0078D7"/>
                      </a:gs>
                    </a:gsLst>
                    <a:lin ang="5400000" scaled="0"/>
                  </a:gradFill>
                  <a:latin typeface="Segoe UI Semilight"/>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414" y="3774773"/>
              <a:ext cx="617244"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401" y="3774773"/>
              <a:ext cx="44249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Every 15</a:t>
              </a:r>
              <a:b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1040" y="3774773"/>
              <a:ext cx="1466956"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a:gradFill>
                    <a:gsLst>
                      <a:gs pos="0">
                        <a:srgbClr val="353535"/>
                      </a:gs>
                      <a:gs pos="100000">
                        <a:srgbClr val="353535"/>
                      </a:gs>
                    </a:gsLst>
                    <a:lin ang="16200000" scaled="1"/>
                  </a:gradFill>
                  <a:latin typeface="Segoe UI Semilight"/>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19734E-6 4.82524E-6 L 0.03957 4.82524E-6 " pathEditMode="relative" rAng="0" ptsTypes="AA">
                                      <p:cBhvr>
                                        <p:cTn id="9" dur="500" spd="-100000" fill="hold"/>
                                        <p:tgtEl>
                                          <p:spTgt spid="2"/>
                                        </p:tgtEl>
                                        <p:attrNameLst>
                                          <p:attrName>ppt_x</p:attrName>
                                          <p:attrName>ppt_y</p:attrName>
                                        </p:attrNameLst>
                                      </p:cBhvr>
                                      <p:rCtr x="1979" y="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3.125E-6 4.44444E-6 L -3.125E-6 0.03703 " pathEditMode="relative" rAng="0" ptsTypes="AA">
                                      <p:cBhvr>
                                        <p:cTn id="14" dur="750" spd="-100000" fill="hold"/>
                                        <p:tgtEl>
                                          <p:spTgt spid="9"/>
                                        </p:tgtEl>
                                        <p:attrNameLst>
                                          <p:attrName>ppt_x</p:attrName>
                                          <p:attrName>ppt_y</p:attrName>
                                        </p:attrNameLst>
                                      </p:cBhvr>
                                      <p:rCtr x="0" y="185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08731E-6 -4.48933E-6 L -0.02387 -4.4893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8"/>
                                        </p:tgtEl>
                                        <p:attrNameLst>
                                          <p:attrName>style.visibility</p:attrName>
                                        </p:attrNameLst>
                                      </p:cBhvr>
                                      <p:to>
                                        <p:strVal val="visible"/>
                                      </p:to>
                                    </p:set>
                                    <p:animEffect transition="in" filter="fade">
                                      <p:cBhvr>
                                        <p:cTn id="26" dur="500"/>
                                        <p:tgtEl>
                                          <p:spTgt spid="448"/>
                                        </p:tgtEl>
                                      </p:cBhvr>
                                    </p:animEffect>
                                  </p:childTnLst>
                                </p:cTn>
                              </p:par>
                              <p:par>
                                <p:cTn id="27" presetID="35" presetClass="path" presetSubtype="0" decel="100000" fill="hold" nodeType="withEffect">
                                  <p:stCondLst>
                                    <p:cond delay="0"/>
                                  </p:stCondLst>
                                  <p:childTnLst>
                                    <p:animMotion origin="layout" path="M -4.08731E-6 -4.48933E-6 L -0.02387 -4.48933E-6 " pathEditMode="relative" rAng="0" ptsTypes="AA">
                                      <p:cBhvr>
                                        <p:cTn id="28" dur="750" spd="-100000" fill="hold"/>
                                        <p:tgtEl>
                                          <p:spTgt spid="448"/>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49"/>
                                        </p:tgtEl>
                                        <p:attrNameLst>
                                          <p:attrName>style.visibility</p:attrName>
                                        </p:attrNameLst>
                                      </p:cBhvr>
                                      <p:to>
                                        <p:strVal val="visible"/>
                                      </p:to>
                                    </p:set>
                                    <p:animEffect transition="in" filter="fade">
                                      <p:cBhvr>
                                        <p:cTn id="33" dur="500"/>
                                        <p:tgtEl>
                                          <p:spTgt spid="449"/>
                                        </p:tgtEl>
                                      </p:cBhvr>
                                    </p:animEffect>
                                  </p:childTnLst>
                                </p:cTn>
                              </p:par>
                              <p:par>
                                <p:cTn id="34" presetID="35" presetClass="path" presetSubtype="0" decel="100000" fill="hold" nodeType="withEffect">
                                  <p:stCondLst>
                                    <p:cond delay="0"/>
                                  </p:stCondLst>
                                  <p:childTnLst>
                                    <p:animMotion origin="layout" path="M -1.10288E-6 -4.46664E-6 L -0.02387 -4.46664E-6 " pathEditMode="relative" rAng="0" ptsTypes="AA">
                                      <p:cBhvr>
                                        <p:cTn id="35" dur="750" spd="-100000" fill="hold"/>
                                        <p:tgtEl>
                                          <p:spTgt spid="449"/>
                                        </p:tgtEl>
                                        <p:attrNameLst>
                                          <p:attrName>ppt_x</p:attrName>
                                          <p:attrName>ppt_y</p:attrName>
                                        </p:attrNameLst>
                                      </p:cBhvr>
                                      <p:rCtr x="-1200" y="0"/>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0"/>
                                        </p:tgtEl>
                                        <p:attrNameLst>
                                          <p:attrName>style.visibility</p:attrName>
                                        </p:attrNameLst>
                                      </p:cBhvr>
                                      <p:to>
                                        <p:strVal val="visible"/>
                                      </p:to>
                                    </p:set>
                                    <p:animEffect transition="in" filter="fade">
                                      <p:cBhvr>
                                        <p:cTn id="40" dur="500"/>
                                        <p:tgtEl>
                                          <p:spTgt spid="450"/>
                                        </p:tgtEl>
                                      </p:cBhvr>
                                    </p:animEffect>
                                  </p:childTnLst>
                                </p:cTn>
                              </p:par>
                              <p:par>
                                <p:cTn id="41" presetID="35" presetClass="path" presetSubtype="0" decel="100000" fill="hold" nodeType="withEffect">
                                  <p:stCondLst>
                                    <p:cond delay="0"/>
                                  </p:stCondLst>
                                  <p:childTnLst>
                                    <p:animMotion origin="layout" path="M -4.08731E-6 -4.48933E-6 L -0.02387 -4.48933E-6 " pathEditMode="relative" rAng="0" ptsTypes="AA">
                                      <p:cBhvr>
                                        <p:cTn id="42"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Application Development</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2412" y="6406792"/>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43" name="TextBox 42">
            <a:extLst>
              <a:ext uri="{FF2B5EF4-FFF2-40B4-BE49-F238E27FC236}">
                <a16:creationId xmlns:a16="http://schemas.microsoft.com/office/drawing/2014/main" id="{E1BE7ED2-D5F4-4F41-B2DF-B6298B8918C4}"/>
              </a:ext>
            </a:extLst>
          </p:cNvPr>
          <p:cNvSpPr txBox="1"/>
          <p:nvPr/>
        </p:nvSpPr>
        <p:spPr>
          <a:xfrm>
            <a:off x="891733" y="3647699"/>
            <a:ext cx="1625766" cy="692497"/>
          </a:xfrm>
          <a:prstGeom prst="rect">
            <a:avLst/>
          </a:prstGeom>
          <a:noFill/>
        </p:spPr>
        <p:txBody>
          <a:bodyPr wrap="none" lIns="91440" tIns="45720" rIns="91440" bIns="45720" rtlCol="0" anchor="t">
            <a:spAutoFit/>
          </a:bodyPr>
          <a:lstStyle/>
          <a:p>
            <a:pPr algn="ctr">
              <a:defRPr/>
            </a:pPr>
            <a:r>
              <a:rPr lang="en-US">
                <a:solidFill>
                  <a:srgbClr val="FFFFFF"/>
                </a:solidFill>
                <a:latin typeface="Helvetica Neue"/>
              </a:rPr>
              <a:t>Vassilis Salis</a:t>
            </a:r>
            <a:endParaRPr lang="en-US">
              <a:ea typeface="+mn-ea"/>
              <a:cs typeface="+mn-cs"/>
            </a:endParaRPr>
          </a:p>
          <a:p>
            <a:pPr algn="ctr">
              <a:defRPr/>
            </a:pPr>
            <a:r>
              <a:rPr lang="en-US" sz="1050">
                <a:solidFill>
                  <a:srgbClr val="FFFFFF"/>
                </a:solidFill>
                <a:latin typeface="Helvetica Neue"/>
              </a:rPr>
              <a:t>Cloud Solution Architect</a:t>
            </a:r>
            <a:endParaRPr lang="en-US">
              <a:ea typeface="+mn-ea"/>
              <a:cs typeface="+mn-cs"/>
            </a:endParaRPr>
          </a:p>
          <a:p>
            <a:pPr algn="ctr">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 Microsoft</a:t>
            </a:r>
            <a:r>
              <a:rPr lang="en-US" sz="1050">
                <a:solidFill>
                  <a:srgbClr val="FFFFFF"/>
                </a:solidFill>
                <a:latin typeface="Helvetica Neue"/>
              </a:rPr>
              <a:t> </a:t>
            </a:r>
            <a:endParaRPr lang="en-US" sz="1050" b="0" i="0" u="none" strike="noStrike" kern="1200" cap="none" spc="0" normalizeH="0" baseline="0" noProof="0">
              <a:ln>
                <a:noFill/>
              </a:ln>
              <a:solidFill>
                <a:srgbClr val="FFFFFF"/>
              </a:solidFill>
              <a:effectLst/>
              <a:uLnTx/>
              <a:uFillTx/>
              <a:latin typeface="Helvetica Neue"/>
            </a:endParaRP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BC0B0C33-9D3F-44D6-A482-66DF4B24F37E}"/>
              </a:ext>
            </a:extLst>
          </p:cNvPr>
          <p:cNvGrpSpPr/>
          <p:nvPr/>
        </p:nvGrpSpPr>
        <p:grpSpPr>
          <a:xfrm>
            <a:off x="3648293" y="2729596"/>
            <a:ext cx="2241319" cy="1200329"/>
            <a:chOff x="3541757" y="1562480"/>
            <a:chExt cx="2241319" cy="1200329"/>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2241319" cy="1200329"/>
            </a:xfrm>
            <a:prstGeom prst="rect">
              <a:avLst/>
            </a:prstGeom>
            <a:noFill/>
          </p:spPr>
          <p:txBody>
            <a:bodyPr wrap="none" lIns="91440" tIns="45720" rIns="91440" bIns="45720" rtlCol="0" anchor="t">
              <a:spAutoFit/>
            </a:bodyPr>
            <a:lstStyle/>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/in/</a:t>
              </a:r>
              <a:r>
                <a:rPr lang="en-US" sz="1200" err="1">
                  <a:solidFill>
                    <a:srgbClr val="FFFFFF"/>
                  </a:solidFill>
                  <a:latin typeface="Helvetica Neue"/>
                </a:rPr>
                <a:t>vasalis</a:t>
              </a:r>
              <a:endParaRPr lang="en-US" sz="1200" b="0" i="0" u="none" strike="noStrike" kern="1200" cap="none" spc="0" normalizeH="0" baseline="0" noProof="0">
                <a:ln>
                  <a:noFill/>
                </a:ln>
                <a:solidFill>
                  <a:srgbClr val="FFFFFF"/>
                </a:solidFill>
                <a:effectLst/>
                <a:uLnTx/>
                <a:uFillTx/>
                <a:latin typeface="Helvetica Neue"/>
              </a:endParaRPr>
            </a:p>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github.com/</a:t>
              </a:r>
              <a:r>
                <a:rPr lang="en-US" sz="1200" err="1">
                  <a:solidFill>
                    <a:srgbClr val="FFFFFF"/>
                  </a:solidFill>
                  <a:latin typeface="Helvetica Neue"/>
                </a:rPr>
                <a:t>vasalis</a:t>
              </a:r>
            </a:p>
            <a:p>
              <a:pPr>
                <a:defRPr/>
              </a:pPr>
              <a:endParaRPr lang="en-US" sz="1200">
                <a:solidFill>
                  <a:srgbClr val="FFFFFF"/>
                </a:solidFill>
                <a:latin typeface="Helvetica Neue"/>
              </a:endParaRPr>
            </a:p>
            <a:p>
              <a:pPr>
                <a:defRPr/>
              </a:pPr>
              <a:r>
                <a:rPr lang="en-US" sz="1200">
                  <a:solidFill>
                    <a:srgbClr val="FFFFFF"/>
                  </a:solidFill>
                  <a:latin typeface="Helvetica Neue"/>
                </a:rPr>
                <a:t>           vasalis@microsoft.com</a:t>
              </a:r>
              <a:endParaRPr lang="en-US" sz="1200" b="0" i="0" u="none" strike="noStrike" kern="1200" cap="none" spc="0" normalizeH="0" baseline="0" noProof="0">
                <a:ln>
                  <a:noFill/>
                </a:ln>
                <a:solidFill>
                  <a:srgbClr val="FFFFFF"/>
                </a:solidFill>
                <a:effectLst/>
                <a:uLnTx/>
                <a:uFillTx/>
                <a:latin typeface="Helvetica Neue"/>
              </a:endParaRPr>
            </a:p>
          </p:txBody>
        </p:sp>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4"/>
            <a:stretch>
              <a:fillRect/>
            </a:stretch>
          </p:blipFill>
          <p:spPr>
            <a:xfrm>
              <a:off x="3667933" y="1755703"/>
              <a:ext cx="280800" cy="280800"/>
            </a:xfrm>
            <a:prstGeom prst="rect">
              <a:avLst/>
            </a:prstGeom>
          </p:spPr>
        </p:pic>
        <p:pic>
          <p:nvPicPr>
            <p:cNvPr id="75" name="Picture 74">
              <a:extLst>
                <a:ext uri="{FF2B5EF4-FFF2-40B4-BE49-F238E27FC236}">
                  <a16:creationId xmlns:a16="http://schemas.microsoft.com/office/drawing/2014/main" id="{1D92685F-8571-4520-9A95-E5968437A878}"/>
                </a:ext>
              </a:extLst>
            </p:cNvPr>
            <p:cNvPicPr>
              <a:picLocks noChangeAspect="1"/>
            </p:cNvPicPr>
            <p:nvPr/>
          </p:nvPicPr>
          <p:blipFill>
            <a:blip r:embed="rId5"/>
            <a:stretch>
              <a:fillRect/>
            </a:stretch>
          </p:blipFill>
          <p:spPr>
            <a:xfrm>
              <a:off x="3667933" y="2127237"/>
              <a:ext cx="280800" cy="271401"/>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pic>
        <p:nvPicPr>
          <p:cNvPr id="5" name="Picture 4">
            <a:extLst>
              <a:ext uri="{FF2B5EF4-FFF2-40B4-BE49-F238E27FC236}">
                <a16:creationId xmlns:a16="http://schemas.microsoft.com/office/drawing/2014/main" id="{EAF3B722-D6F0-47AD-9BF3-D976ABF470F9}"/>
              </a:ext>
            </a:extLst>
          </p:cNvPr>
          <p:cNvPicPr>
            <a:picLocks noChangeAspect="1"/>
          </p:cNvPicPr>
          <p:nvPr/>
        </p:nvPicPr>
        <p:blipFill>
          <a:blip r:embed="rId6"/>
          <a:stretch>
            <a:fillRect/>
          </a:stretch>
        </p:blipFill>
        <p:spPr>
          <a:xfrm>
            <a:off x="7603708" y="4877810"/>
            <a:ext cx="1130817" cy="1141115"/>
          </a:xfrm>
          <a:prstGeom prst="rect">
            <a:avLst/>
          </a:prstGeom>
        </p:spPr>
      </p:pic>
      <p:pic>
        <p:nvPicPr>
          <p:cNvPr id="13" name="Picture 12">
            <a:extLst>
              <a:ext uri="{FF2B5EF4-FFF2-40B4-BE49-F238E27FC236}">
                <a16:creationId xmlns:a16="http://schemas.microsoft.com/office/drawing/2014/main" id="{B8A6DE51-81F9-461A-9F6B-984D85391758}"/>
              </a:ext>
            </a:extLst>
          </p:cNvPr>
          <p:cNvPicPr>
            <a:picLocks noChangeAspect="1"/>
          </p:cNvPicPr>
          <p:nvPr/>
        </p:nvPicPr>
        <p:blipFill>
          <a:blip r:embed="rId7"/>
          <a:stretch>
            <a:fillRect/>
          </a:stretch>
        </p:blipFill>
        <p:spPr>
          <a:xfrm>
            <a:off x="6112093" y="4785135"/>
            <a:ext cx="1253870" cy="1274465"/>
          </a:xfrm>
          <a:prstGeom prst="rect">
            <a:avLst/>
          </a:prstGeom>
        </p:spPr>
      </p:pic>
      <p:pic>
        <p:nvPicPr>
          <p:cNvPr id="19" name="Picture 18">
            <a:extLst>
              <a:ext uri="{FF2B5EF4-FFF2-40B4-BE49-F238E27FC236}">
                <a16:creationId xmlns:a16="http://schemas.microsoft.com/office/drawing/2014/main" id="{8AD81F3A-127A-424C-BB08-FE1B7F6A0592}"/>
              </a:ext>
            </a:extLst>
          </p:cNvPr>
          <p:cNvPicPr>
            <a:picLocks noChangeAspect="1"/>
          </p:cNvPicPr>
          <p:nvPr/>
        </p:nvPicPr>
        <p:blipFill>
          <a:blip r:embed="rId8"/>
          <a:stretch>
            <a:fillRect/>
          </a:stretch>
        </p:blipFill>
        <p:spPr>
          <a:xfrm>
            <a:off x="3774470" y="3647699"/>
            <a:ext cx="280800" cy="280800"/>
          </a:xfrm>
          <a:prstGeom prst="rect">
            <a:avLst/>
          </a:prstGeom>
        </p:spPr>
      </p:pic>
      <p:sp>
        <p:nvSpPr>
          <p:cNvPr id="20" name="TextBox 19">
            <a:extLst>
              <a:ext uri="{FF2B5EF4-FFF2-40B4-BE49-F238E27FC236}">
                <a16:creationId xmlns:a16="http://schemas.microsoft.com/office/drawing/2014/main" id="{E033BBA1-5EA7-46F4-81DB-E06A86B6F392}"/>
              </a:ext>
            </a:extLst>
          </p:cNvPr>
          <p:cNvSpPr txBox="1"/>
          <p:nvPr/>
        </p:nvSpPr>
        <p:spPr>
          <a:xfrm>
            <a:off x="3648294" y="1666227"/>
            <a:ext cx="5920660" cy="461665"/>
          </a:xfrm>
          <a:prstGeom prst="rect">
            <a:avLst/>
          </a:prstGeom>
          <a:noFill/>
        </p:spPr>
        <p:txBody>
          <a:bodyPr wrap="none" lIns="91440" tIns="45720" rIns="91440" bIns="45720" rtlCol="0" anchor="t">
            <a:spAutoFit/>
          </a:bodyPr>
          <a:lstStyle/>
          <a:p>
            <a:pPr>
              <a:defRPr/>
            </a:pPr>
            <a:r>
              <a:rPr lang="en-US" sz="1200">
                <a:solidFill>
                  <a:schemeClr val="bg1"/>
                </a:solidFill>
                <a:latin typeface="Helvetica Neue"/>
              </a:rPr>
              <a:t>Working with ISV partners on designing, developing, building, porting, optimizing, …, </a:t>
            </a:r>
          </a:p>
          <a:p>
            <a:pPr>
              <a:defRPr/>
            </a:pPr>
            <a:r>
              <a:rPr lang="en-US" sz="1200">
                <a:solidFill>
                  <a:schemeClr val="bg1"/>
                </a:solidFill>
                <a:latin typeface="Helvetica Neue"/>
              </a:rPr>
              <a:t> awesome solutions to Azure</a:t>
            </a:r>
            <a:endParaRPr lang="en-US" sz="1200" b="0" i="0" u="none" strike="noStrike" kern="1200" cap="none" spc="0" normalizeH="0" baseline="0" noProof="0">
              <a:ln>
                <a:noFill/>
              </a:ln>
              <a:solidFill>
                <a:schemeClr val="bg1"/>
              </a:solidFill>
              <a:effectLst/>
              <a:uLnTx/>
              <a:uFillTx/>
              <a:latin typeface="Helvetica Neue"/>
            </a:endParaRPr>
          </a:p>
        </p:txBody>
      </p:sp>
      <p:pic>
        <p:nvPicPr>
          <p:cNvPr id="6" name="Picture 10" descr="A person looking at the camera&#10;&#10;Description automatically generated">
            <a:extLst>
              <a:ext uri="{FF2B5EF4-FFF2-40B4-BE49-F238E27FC236}">
                <a16:creationId xmlns:a16="http://schemas.microsoft.com/office/drawing/2014/main" id="{78669124-8D09-45DE-A49B-E53EDBC977C0}"/>
              </a:ext>
            </a:extLst>
          </p:cNvPr>
          <p:cNvPicPr>
            <a:picLocks noChangeAspect="1"/>
          </p:cNvPicPr>
          <p:nvPr/>
        </p:nvPicPr>
        <p:blipFill>
          <a:blip r:embed="rId9"/>
          <a:stretch>
            <a:fillRect/>
          </a:stretch>
        </p:blipFill>
        <p:spPr>
          <a:xfrm>
            <a:off x="770237" y="1110049"/>
            <a:ext cx="2125363" cy="2125363"/>
          </a:xfrm>
          <a:prstGeom prst="rect">
            <a:avLst/>
          </a:prstGeom>
        </p:spPr>
      </p:pic>
      <p:pic>
        <p:nvPicPr>
          <p:cNvPr id="11" name="Picture 20" descr="A blue and white sign&#10;&#10;Description automatically generated">
            <a:extLst>
              <a:ext uri="{FF2B5EF4-FFF2-40B4-BE49-F238E27FC236}">
                <a16:creationId xmlns:a16="http://schemas.microsoft.com/office/drawing/2014/main" id="{031EE609-45ED-40D8-9FA7-7FB457D7769A}"/>
              </a:ext>
            </a:extLst>
          </p:cNvPr>
          <p:cNvPicPr>
            <a:picLocks noChangeAspect="1"/>
          </p:cNvPicPr>
          <p:nvPr/>
        </p:nvPicPr>
        <p:blipFill>
          <a:blip r:embed="rId10"/>
          <a:stretch>
            <a:fillRect/>
          </a:stretch>
        </p:blipFill>
        <p:spPr>
          <a:xfrm>
            <a:off x="3200399" y="4837670"/>
            <a:ext cx="1250093" cy="1219201"/>
          </a:xfrm>
          <a:prstGeom prst="rect">
            <a:avLst/>
          </a:prstGeom>
        </p:spPr>
      </p:pic>
      <p:pic>
        <p:nvPicPr>
          <p:cNvPr id="21" name="Picture 21" descr="A close up of a sign&#10;&#10;Description automatically generated">
            <a:extLst>
              <a:ext uri="{FF2B5EF4-FFF2-40B4-BE49-F238E27FC236}">
                <a16:creationId xmlns:a16="http://schemas.microsoft.com/office/drawing/2014/main" id="{713EC607-2D3F-44A1-B79F-0609703336D2}"/>
              </a:ext>
            </a:extLst>
          </p:cNvPr>
          <p:cNvPicPr>
            <a:picLocks noChangeAspect="1"/>
          </p:cNvPicPr>
          <p:nvPr/>
        </p:nvPicPr>
        <p:blipFill>
          <a:blip r:embed="rId11"/>
          <a:stretch>
            <a:fillRect/>
          </a:stretch>
        </p:blipFill>
        <p:spPr>
          <a:xfrm>
            <a:off x="4580236" y="4744995"/>
            <a:ext cx="1383958" cy="1383957"/>
          </a:xfrm>
          <a:prstGeom prst="rect">
            <a:avLst/>
          </a:prstGeom>
        </p:spPr>
      </p:pic>
      <p:pic>
        <p:nvPicPr>
          <p:cNvPr id="22" name="Picture 22" descr="Diagram&#10;&#10;Description automatically generated">
            <a:extLst>
              <a:ext uri="{FF2B5EF4-FFF2-40B4-BE49-F238E27FC236}">
                <a16:creationId xmlns:a16="http://schemas.microsoft.com/office/drawing/2014/main" id="{12BC5EE5-3109-4815-A0DB-F9EF7C728422}"/>
              </a:ext>
            </a:extLst>
          </p:cNvPr>
          <p:cNvPicPr>
            <a:picLocks noChangeAspect="1"/>
          </p:cNvPicPr>
          <p:nvPr/>
        </p:nvPicPr>
        <p:blipFill>
          <a:blip r:embed="rId12"/>
          <a:stretch>
            <a:fillRect/>
          </a:stretch>
        </p:blipFill>
        <p:spPr>
          <a:xfrm>
            <a:off x="9069859" y="4930345"/>
            <a:ext cx="1044147" cy="1044148"/>
          </a:xfrm>
          <a:prstGeom prst="rect">
            <a:avLst/>
          </a:prstGeom>
        </p:spPr>
      </p:pic>
      <p:pic>
        <p:nvPicPr>
          <p:cNvPr id="23" name="Picture 23" descr="Diagram&#10;&#10;Description automatically generated">
            <a:extLst>
              <a:ext uri="{FF2B5EF4-FFF2-40B4-BE49-F238E27FC236}">
                <a16:creationId xmlns:a16="http://schemas.microsoft.com/office/drawing/2014/main" id="{D1F88C96-32D5-4E55-8AE0-2C545798EDD3}"/>
              </a:ext>
            </a:extLst>
          </p:cNvPr>
          <p:cNvPicPr>
            <a:picLocks noChangeAspect="1"/>
          </p:cNvPicPr>
          <p:nvPr/>
        </p:nvPicPr>
        <p:blipFill>
          <a:blip r:embed="rId13"/>
          <a:stretch>
            <a:fillRect/>
          </a:stretch>
        </p:blipFill>
        <p:spPr>
          <a:xfrm>
            <a:off x="10439397" y="4930344"/>
            <a:ext cx="1033851" cy="1044147"/>
          </a:xfrm>
          <a:prstGeom prst="rect">
            <a:avLst/>
          </a:prstGeom>
        </p:spPr>
      </p:pic>
    </p:spTree>
    <p:extLst>
      <p:ext uri="{BB962C8B-B14F-4D97-AF65-F5344CB8AC3E}">
        <p14:creationId xmlns:p14="http://schemas.microsoft.com/office/powerpoint/2010/main" val="1881401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Application Development</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23007"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pic>
        <p:nvPicPr>
          <p:cNvPr id="10" name="Picture 11" descr="Logo&#10;&#10;Description automatically generated">
            <a:extLst>
              <a:ext uri="{FF2B5EF4-FFF2-40B4-BE49-F238E27FC236}">
                <a16:creationId xmlns:a16="http://schemas.microsoft.com/office/drawing/2014/main" id="{26057729-3992-4EDD-946A-DEC4F8C2F7E0}"/>
              </a:ext>
            </a:extLst>
          </p:cNvPr>
          <p:cNvPicPr>
            <a:picLocks noChangeAspect="1"/>
          </p:cNvPicPr>
          <p:nvPr/>
        </p:nvPicPr>
        <p:blipFill>
          <a:blip r:embed="rId4"/>
          <a:stretch>
            <a:fillRect/>
          </a:stretch>
        </p:blipFill>
        <p:spPr>
          <a:xfrm>
            <a:off x="2901778" y="1755536"/>
            <a:ext cx="2331309" cy="1040334"/>
          </a:xfrm>
          <a:prstGeom prst="rect">
            <a:avLst/>
          </a:prstGeom>
        </p:spPr>
      </p:pic>
      <p:pic>
        <p:nvPicPr>
          <p:cNvPr id="12" name="Picture 13" descr="Logo&#10;&#10;Description automatically generated">
            <a:extLst>
              <a:ext uri="{FF2B5EF4-FFF2-40B4-BE49-F238E27FC236}">
                <a16:creationId xmlns:a16="http://schemas.microsoft.com/office/drawing/2014/main" id="{BD748FC9-F4D1-40C2-A676-67F567753F7E}"/>
              </a:ext>
            </a:extLst>
          </p:cNvPr>
          <p:cNvPicPr>
            <a:picLocks noChangeAspect="1"/>
          </p:cNvPicPr>
          <p:nvPr/>
        </p:nvPicPr>
        <p:blipFill>
          <a:blip r:embed="rId5"/>
          <a:stretch>
            <a:fillRect/>
          </a:stretch>
        </p:blipFill>
        <p:spPr>
          <a:xfrm>
            <a:off x="1388075" y="1693752"/>
            <a:ext cx="2331309" cy="1040334"/>
          </a:xfrm>
          <a:prstGeom prst="rect">
            <a:avLst/>
          </a:prstGeom>
        </p:spPr>
      </p:pic>
      <p:pic>
        <p:nvPicPr>
          <p:cNvPr id="14" name="Picture 14" descr="Icon&#10;&#10;Description automatically generated">
            <a:extLst>
              <a:ext uri="{FF2B5EF4-FFF2-40B4-BE49-F238E27FC236}">
                <a16:creationId xmlns:a16="http://schemas.microsoft.com/office/drawing/2014/main" id="{AA629D8E-B3B7-4834-9BEB-11B599867071}"/>
              </a:ext>
            </a:extLst>
          </p:cNvPr>
          <p:cNvPicPr>
            <a:picLocks noChangeAspect="1"/>
          </p:cNvPicPr>
          <p:nvPr/>
        </p:nvPicPr>
        <p:blipFill>
          <a:blip r:embed="rId6"/>
          <a:stretch>
            <a:fillRect/>
          </a:stretch>
        </p:blipFill>
        <p:spPr>
          <a:xfrm>
            <a:off x="-84438" y="1755536"/>
            <a:ext cx="2331309" cy="1040334"/>
          </a:xfrm>
          <a:prstGeom prst="rect">
            <a:avLst/>
          </a:prstGeom>
        </p:spPr>
      </p:pic>
      <p:pic>
        <p:nvPicPr>
          <p:cNvPr id="15" name="Picture 15" descr="Icon&#10;&#10;Description automatically generated">
            <a:extLst>
              <a:ext uri="{FF2B5EF4-FFF2-40B4-BE49-F238E27FC236}">
                <a16:creationId xmlns:a16="http://schemas.microsoft.com/office/drawing/2014/main" id="{1817F48B-9FC3-4F2F-AB2A-D6120E0A8C4C}"/>
              </a:ext>
            </a:extLst>
          </p:cNvPr>
          <p:cNvPicPr>
            <a:picLocks noChangeAspect="1"/>
          </p:cNvPicPr>
          <p:nvPr/>
        </p:nvPicPr>
        <p:blipFill>
          <a:blip r:embed="rId7"/>
          <a:stretch>
            <a:fillRect/>
          </a:stretch>
        </p:blipFill>
        <p:spPr>
          <a:xfrm>
            <a:off x="5887994" y="1755536"/>
            <a:ext cx="2331309" cy="1040334"/>
          </a:xfrm>
          <a:prstGeom prst="rect">
            <a:avLst/>
          </a:prstGeom>
        </p:spPr>
      </p:pic>
      <p:pic>
        <p:nvPicPr>
          <p:cNvPr id="16" name="Picture 16" descr="A picture containing icon&#10;&#10;Description automatically generated">
            <a:extLst>
              <a:ext uri="{FF2B5EF4-FFF2-40B4-BE49-F238E27FC236}">
                <a16:creationId xmlns:a16="http://schemas.microsoft.com/office/drawing/2014/main" id="{652AABB3-8E14-4608-A52B-60211FE68BA6}"/>
              </a:ext>
            </a:extLst>
          </p:cNvPr>
          <p:cNvPicPr>
            <a:picLocks noChangeAspect="1"/>
          </p:cNvPicPr>
          <p:nvPr/>
        </p:nvPicPr>
        <p:blipFill>
          <a:blip r:embed="rId8"/>
          <a:stretch>
            <a:fillRect/>
          </a:stretch>
        </p:blipFill>
        <p:spPr>
          <a:xfrm>
            <a:off x="4518453" y="1817320"/>
            <a:ext cx="2331309" cy="1040334"/>
          </a:xfrm>
          <a:prstGeom prst="rect">
            <a:avLst/>
          </a:prstGeom>
        </p:spPr>
      </p:pic>
      <p:sp>
        <p:nvSpPr>
          <p:cNvPr id="17" name="TextBox 16">
            <a:extLst>
              <a:ext uri="{FF2B5EF4-FFF2-40B4-BE49-F238E27FC236}">
                <a16:creationId xmlns:a16="http://schemas.microsoft.com/office/drawing/2014/main" id="{97C7C315-5CE7-41E4-971B-B6430D1D99D6}"/>
              </a:ext>
            </a:extLst>
          </p:cNvPr>
          <p:cNvSpPr txBox="1"/>
          <p:nvPr/>
        </p:nvSpPr>
        <p:spPr>
          <a:xfrm>
            <a:off x="543697" y="1058562"/>
            <a:ext cx="51630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Develop on your favorite languages</a:t>
            </a:r>
            <a:r>
              <a:rPr lang="en-US" sz="2400"/>
              <a:t> </a:t>
            </a:r>
            <a:r>
              <a:rPr lang="en-US"/>
              <a:t>add text</a:t>
            </a:r>
          </a:p>
        </p:txBody>
      </p:sp>
      <p:sp>
        <p:nvSpPr>
          <p:cNvPr id="30" name="TextBox 29">
            <a:extLst>
              <a:ext uri="{FF2B5EF4-FFF2-40B4-BE49-F238E27FC236}">
                <a16:creationId xmlns:a16="http://schemas.microsoft.com/office/drawing/2014/main" id="{6FEFEC47-A3A8-4E5E-B8D1-98795CDFDA5A}"/>
              </a:ext>
            </a:extLst>
          </p:cNvPr>
          <p:cNvSpPr txBox="1"/>
          <p:nvPr/>
        </p:nvSpPr>
        <p:spPr>
          <a:xfrm>
            <a:off x="7690021" y="2108887"/>
            <a:ext cx="27740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and more...</a:t>
            </a:r>
            <a:r>
              <a:rPr lang="en-US"/>
              <a:t>text</a:t>
            </a:r>
          </a:p>
        </p:txBody>
      </p:sp>
      <p:sp>
        <p:nvSpPr>
          <p:cNvPr id="31" name="TextBox 30">
            <a:extLst>
              <a:ext uri="{FF2B5EF4-FFF2-40B4-BE49-F238E27FC236}">
                <a16:creationId xmlns:a16="http://schemas.microsoft.com/office/drawing/2014/main" id="{39BE14BE-C624-442F-8D55-47B2C3C08FB0}"/>
              </a:ext>
            </a:extLst>
          </p:cNvPr>
          <p:cNvSpPr txBox="1"/>
          <p:nvPr/>
        </p:nvSpPr>
        <p:spPr>
          <a:xfrm>
            <a:off x="615778" y="3056237"/>
            <a:ext cx="51630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Using your favorite tools</a:t>
            </a:r>
            <a:endParaRPr lang="en-US">
              <a:solidFill>
                <a:schemeClr val="bg1"/>
              </a:solidFill>
              <a:cs typeface="Calibri"/>
            </a:endParaRPr>
          </a:p>
        </p:txBody>
      </p:sp>
      <p:pic>
        <p:nvPicPr>
          <p:cNvPr id="18" name="Picture 23" descr="Icon&#10;&#10;Description automatically generated">
            <a:extLst>
              <a:ext uri="{FF2B5EF4-FFF2-40B4-BE49-F238E27FC236}">
                <a16:creationId xmlns:a16="http://schemas.microsoft.com/office/drawing/2014/main" id="{BBE9B075-4D6A-41FE-99A6-FEFEAB281BD8}"/>
              </a:ext>
            </a:extLst>
          </p:cNvPr>
          <p:cNvPicPr>
            <a:picLocks noChangeAspect="1"/>
          </p:cNvPicPr>
          <p:nvPr/>
        </p:nvPicPr>
        <p:blipFill>
          <a:blip r:embed="rId9"/>
          <a:stretch>
            <a:fillRect/>
          </a:stretch>
        </p:blipFill>
        <p:spPr>
          <a:xfrm>
            <a:off x="3748473" y="3533775"/>
            <a:ext cx="771782" cy="851072"/>
          </a:xfrm>
          <a:prstGeom prst="rect">
            <a:avLst/>
          </a:prstGeom>
        </p:spPr>
      </p:pic>
      <p:pic>
        <p:nvPicPr>
          <p:cNvPr id="24" name="Picture 24" descr="A close up of a sign&#10;&#10;Description automatically generated">
            <a:extLst>
              <a:ext uri="{FF2B5EF4-FFF2-40B4-BE49-F238E27FC236}">
                <a16:creationId xmlns:a16="http://schemas.microsoft.com/office/drawing/2014/main" id="{57468839-A122-4546-9ACB-E2BA900EA83C}"/>
              </a:ext>
            </a:extLst>
          </p:cNvPr>
          <p:cNvPicPr>
            <a:picLocks noChangeAspect="1"/>
          </p:cNvPicPr>
          <p:nvPr/>
        </p:nvPicPr>
        <p:blipFill>
          <a:blip r:embed="rId10"/>
          <a:stretch>
            <a:fillRect/>
          </a:stretch>
        </p:blipFill>
        <p:spPr>
          <a:xfrm>
            <a:off x="2240692" y="3589638"/>
            <a:ext cx="770238" cy="770238"/>
          </a:xfrm>
          <a:prstGeom prst="rect">
            <a:avLst/>
          </a:prstGeom>
        </p:spPr>
      </p:pic>
      <p:pic>
        <p:nvPicPr>
          <p:cNvPr id="25" name="Picture 25" descr="A picture containing drawing, clock&#10;&#10;Description automatically generated">
            <a:extLst>
              <a:ext uri="{FF2B5EF4-FFF2-40B4-BE49-F238E27FC236}">
                <a16:creationId xmlns:a16="http://schemas.microsoft.com/office/drawing/2014/main" id="{18CB0BBC-72F0-4D5A-BAFB-36B479DBEDBF}"/>
              </a:ext>
            </a:extLst>
          </p:cNvPr>
          <p:cNvPicPr>
            <a:picLocks noChangeAspect="1"/>
          </p:cNvPicPr>
          <p:nvPr/>
        </p:nvPicPr>
        <p:blipFill>
          <a:blip r:embed="rId11"/>
          <a:stretch>
            <a:fillRect/>
          </a:stretch>
        </p:blipFill>
        <p:spPr>
          <a:xfrm>
            <a:off x="819664" y="3723503"/>
            <a:ext cx="656969" cy="656969"/>
          </a:xfrm>
          <a:prstGeom prst="rect">
            <a:avLst/>
          </a:prstGeom>
        </p:spPr>
      </p:pic>
      <p:pic>
        <p:nvPicPr>
          <p:cNvPr id="26" name="Picture 26" descr="A picture containing drawing&#10;&#10;Description automatically generated">
            <a:extLst>
              <a:ext uri="{FF2B5EF4-FFF2-40B4-BE49-F238E27FC236}">
                <a16:creationId xmlns:a16="http://schemas.microsoft.com/office/drawing/2014/main" id="{4EF98F85-01BB-441B-8BD4-2137BFDDF04D}"/>
              </a:ext>
            </a:extLst>
          </p:cNvPr>
          <p:cNvPicPr>
            <a:picLocks noChangeAspect="1"/>
          </p:cNvPicPr>
          <p:nvPr/>
        </p:nvPicPr>
        <p:blipFill>
          <a:blip r:embed="rId12"/>
          <a:stretch>
            <a:fillRect/>
          </a:stretch>
        </p:blipFill>
        <p:spPr>
          <a:xfrm>
            <a:off x="5428348" y="3667511"/>
            <a:ext cx="624790" cy="624789"/>
          </a:xfrm>
          <a:prstGeom prst="rect">
            <a:avLst/>
          </a:prstGeom>
        </p:spPr>
      </p:pic>
      <p:pic>
        <p:nvPicPr>
          <p:cNvPr id="27" name="Picture 27" descr="Icon&#10;&#10;Description automatically generated">
            <a:extLst>
              <a:ext uri="{FF2B5EF4-FFF2-40B4-BE49-F238E27FC236}">
                <a16:creationId xmlns:a16="http://schemas.microsoft.com/office/drawing/2014/main" id="{28A139A0-8F48-4660-863B-DA6AC23A57E9}"/>
              </a:ext>
            </a:extLst>
          </p:cNvPr>
          <p:cNvPicPr>
            <a:picLocks noChangeAspect="1"/>
          </p:cNvPicPr>
          <p:nvPr/>
        </p:nvPicPr>
        <p:blipFill>
          <a:blip r:embed="rId13"/>
          <a:stretch>
            <a:fillRect/>
          </a:stretch>
        </p:blipFill>
        <p:spPr>
          <a:xfrm>
            <a:off x="6777294" y="3667510"/>
            <a:ext cx="686574" cy="686574"/>
          </a:xfrm>
          <a:prstGeom prst="rect">
            <a:avLst/>
          </a:prstGeom>
        </p:spPr>
      </p:pic>
      <p:sp>
        <p:nvSpPr>
          <p:cNvPr id="37" name="TextBox 36">
            <a:extLst>
              <a:ext uri="{FF2B5EF4-FFF2-40B4-BE49-F238E27FC236}">
                <a16:creationId xmlns:a16="http://schemas.microsoft.com/office/drawing/2014/main" id="{51852CAD-738E-455B-B3DB-7ECA798B2B39}"/>
              </a:ext>
            </a:extLst>
          </p:cNvPr>
          <p:cNvSpPr txBox="1"/>
          <p:nvPr/>
        </p:nvSpPr>
        <p:spPr>
          <a:xfrm>
            <a:off x="7690021" y="3807941"/>
            <a:ext cx="27740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and more...</a:t>
            </a:r>
            <a:r>
              <a:rPr lang="en-US"/>
              <a:t>text</a:t>
            </a:r>
          </a:p>
        </p:txBody>
      </p:sp>
      <p:pic>
        <p:nvPicPr>
          <p:cNvPr id="29" name="Picture 32" descr="Icon&#10;&#10;Description automatically generated">
            <a:extLst>
              <a:ext uri="{FF2B5EF4-FFF2-40B4-BE49-F238E27FC236}">
                <a16:creationId xmlns:a16="http://schemas.microsoft.com/office/drawing/2014/main" id="{D384B991-B869-4D52-BF05-B48AE90D4EB0}"/>
              </a:ext>
            </a:extLst>
          </p:cNvPr>
          <p:cNvPicPr>
            <a:picLocks noChangeAspect="1"/>
          </p:cNvPicPr>
          <p:nvPr/>
        </p:nvPicPr>
        <p:blipFill>
          <a:blip r:embed="rId14"/>
          <a:stretch>
            <a:fillRect/>
          </a:stretch>
        </p:blipFill>
        <p:spPr>
          <a:xfrm>
            <a:off x="1923535" y="5417099"/>
            <a:ext cx="1579607" cy="842938"/>
          </a:xfrm>
          <a:prstGeom prst="rect">
            <a:avLst/>
          </a:prstGeom>
        </p:spPr>
      </p:pic>
      <p:pic>
        <p:nvPicPr>
          <p:cNvPr id="35" name="Picture 35" descr="Icon&#10;&#10;Description automatically generated">
            <a:extLst>
              <a:ext uri="{FF2B5EF4-FFF2-40B4-BE49-F238E27FC236}">
                <a16:creationId xmlns:a16="http://schemas.microsoft.com/office/drawing/2014/main" id="{5FF2316B-0331-455C-952F-64F9F441366A}"/>
              </a:ext>
            </a:extLst>
          </p:cNvPr>
          <p:cNvPicPr>
            <a:picLocks noChangeAspect="1"/>
          </p:cNvPicPr>
          <p:nvPr/>
        </p:nvPicPr>
        <p:blipFill>
          <a:blip r:embed="rId15"/>
          <a:stretch>
            <a:fillRect/>
          </a:stretch>
        </p:blipFill>
        <p:spPr>
          <a:xfrm>
            <a:off x="839229" y="5514203"/>
            <a:ext cx="772299" cy="772299"/>
          </a:xfrm>
          <a:prstGeom prst="rect">
            <a:avLst/>
          </a:prstGeom>
        </p:spPr>
      </p:pic>
      <p:pic>
        <p:nvPicPr>
          <p:cNvPr id="39" name="Picture 39" descr="Icon&#10;&#10;Description automatically generated">
            <a:extLst>
              <a:ext uri="{FF2B5EF4-FFF2-40B4-BE49-F238E27FC236}">
                <a16:creationId xmlns:a16="http://schemas.microsoft.com/office/drawing/2014/main" id="{4E3C77C2-7815-4719-812A-9101B9D2F604}"/>
              </a:ext>
            </a:extLst>
          </p:cNvPr>
          <p:cNvPicPr>
            <a:picLocks noChangeAspect="1"/>
          </p:cNvPicPr>
          <p:nvPr/>
        </p:nvPicPr>
        <p:blipFill>
          <a:blip r:embed="rId16"/>
          <a:stretch>
            <a:fillRect/>
          </a:stretch>
        </p:blipFill>
        <p:spPr>
          <a:xfrm>
            <a:off x="3674075" y="5404020"/>
            <a:ext cx="920581" cy="961770"/>
          </a:xfrm>
          <a:prstGeom prst="rect">
            <a:avLst/>
          </a:prstGeom>
        </p:spPr>
      </p:pic>
      <p:sp>
        <p:nvSpPr>
          <p:cNvPr id="47" name="TextBox 46">
            <a:extLst>
              <a:ext uri="{FF2B5EF4-FFF2-40B4-BE49-F238E27FC236}">
                <a16:creationId xmlns:a16="http://schemas.microsoft.com/office/drawing/2014/main" id="{2CFF3229-B542-4491-8055-1E23226FE9DE}"/>
              </a:ext>
            </a:extLst>
          </p:cNvPr>
          <p:cNvSpPr txBox="1"/>
          <p:nvPr/>
        </p:nvSpPr>
        <p:spPr>
          <a:xfrm>
            <a:off x="615778" y="4683210"/>
            <a:ext cx="73254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Deploy to managed services </a:t>
            </a:r>
            <a:r>
              <a:rPr lang="en-US" sz="1600">
                <a:solidFill>
                  <a:schemeClr val="bg1"/>
                </a:solidFill>
              </a:rPr>
              <a:t>(or even VMs...)</a:t>
            </a:r>
          </a:p>
        </p:txBody>
      </p:sp>
      <p:pic>
        <p:nvPicPr>
          <p:cNvPr id="42" name="Picture 43" descr="Icon&#10;&#10;Description automatically generated">
            <a:extLst>
              <a:ext uri="{FF2B5EF4-FFF2-40B4-BE49-F238E27FC236}">
                <a16:creationId xmlns:a16="http://schemas.microsoft.com/office/drawing/2014/main" id="{41B9CB20-7750-42C1-9560-9E55F571EF41}"/>
              </a:ext>
            </a:extLst>
          </p:cNvPr>
          <p:cNvPicPr>
            <a:picLocks noChangeAspect="1"/>
          </p:cNvPicPr>
          <p:nvPr/>
        </p:nvPicPr>
        <p:blipFill>
          <a:blip r:embed="rId17"/>
          <a:stretch>
            <a:fillRect/>
          </a:stretch>
        </p:blipFill>
        <p:spPr>
          <a:xfrm>
            <a:off x="5315080" y="5294484"/>
            <a:ext cx="913113" cy="954302"/>
          </a:xfrm>
          <a:prstGeom prst="rect">
            <a:avLst/>
          </a:prstGeom>
        </p:spPr>
      </p:pic>
      <p:pic>
        <p:nvPicPr>
          <p:cNvPr id="44" name="Picture 44" descr="Icon&#10;&#10;Description automatically generated">
            <a:extLst>
              <a:ext uri="{FF2B5EF4-FFF2-40B4-BE49-F238E27FC236}">
                <a16:creationId xmlns:a16="http://schemas.microsoft.com/office/drawing/2014/main" id="{0DD1E10F-6100-4E4B-8DEB-ADB693689D7C}"/>
              </a:ext>
            </a:extLst>
          </p:cNvPr>
          <p:cNvPicPr>
            <a:picLocks noChangeAspect="1"/>
          </p:cNvPicPr>
          <p:nvPr/>
        </p:nvPicPr>
        <p:blipFill>
          <a:blip r:embed="rId18"/>
          <a:stretch>
            <a:fillRect/>
          </a:stretch>
        </p:blipFill>
        <p:spPr>
          <a:xfrm>
            <a:off x="6653727" y="5253424"/>
            <a:ext cx="923411" cy="912857"/>
          </a:xfrm>
          <a:prstGeom prst="rect">
            <a:avLst/>
          </a:prstGeom>
        </p:spPr>
      </p:pic>
    </p:spTree>
    <p:extLst>
      <p:ext uri="{BB962C8B-B14F-4D97-AF65-F5344CB8AC3E}">
        <p14:creationId xmlns:p14="http://schemas.microsoft.com/office/powerpoint/2010/main" val="1955805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Application development</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3374" y="928776"/>
            <a:ext cx="7964326" cy="400110"/>
          </a:xfrm>
          <a:prstGeom prst="rect">
            <a:avLst/>
          </a:prstGeom>
          <a:noFill/>
        </p:spPr>
        <p:txBody>
          <a:bodyPr wrap="square" lIns="91440" tIns="45720" rIns="91440" bIns="45720" anchor="t">
            <a:spAutoFit/>
          </a:bodyPr>
          <a:lstStyle/>
          <a:p>
            <a:pPr>
              <a:defRPr/>
            </a:pPr>
            <a:r>
              <a:rPr lang="en-US" sz="2000" spc="40">
                <a:solidFill>
                  <a:schemeClr val="bg1"/>
                </a:solidFill>
                <a:latin typeface="Helvetica Neue"/>
              </a:rPr>
              <a:t>Exams &amp; Certifications</a:t>
            </a:r>
            <a:endParaRPr kumimoji="0" lang="en-US"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999649F-5530-47E2-8A96-8B72236B97F6}"/>
              </a:ext>
            </a:extLst>
          </p:cNvPr>
          <p:cNvPicPr>
            <a:picLocks noChangeAspect="1"/>
          </p:cNvPicPr>
          <p:nvPr/>
        </p:nvPicPr>
        <p:blipFill>
          <a:blip r:embed="rId3"/>
          <a:stretch>
            <a:fillRect/>
          </a:stretch>
        </p:blipFill>
        <p:spPr>
          <a:xfrm>
            <a:off x="10067251" y="2078480"/>
            <a:ext cx="1422701" cy="786007"/>
          </a:xfrm>
          <a:prstGeom prst="rect">
            <a:avLst/>
          </a:prstGeom>
        </p:spPr>
      </p:pic>
      <p:pic>
        <p:nvPicPr>
          <p:cNvPr id="19" name="Picture 18">
            <a:extLst>
              <a:ext uri="{FF2B5EF4-FFF2-40B4-BE49-F238E27FC236}">
                <a16:creationId xmlns:a16="http://schemas.microsoft.com/office/drawing/2014/main" id="{28BA0515-421E-42F6-8B36-AACA72C0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973" y="3821432"/>
            <a:ext cx="1854407" cy="1112645"/>
          </a:xfrm>
          <a:prstGeom prst="rect">
            <a:avLst/>
          </a:prstGeom>
        </p:spPr>
      </p:pic>
      <p:sp>
        <p:nvSpPr>
          <p:cNvPr id="74" name="TextBox 73">
            <a:extLst>
              <a:ext uri="{FF2B5EF4-FFF2-40B4-BE49-F238E27FC236}">
                <a16:creationId xmlns:a16="http://schemas.microsoft.com/office/drawing/2014/main" id="{8C42920F-8710-4A8C-B806-B9E75BFF9EFC}"/>
              </a:ext>
            </a:extLst>
          </p:cNvPr>
          <p:cNvSpPr txBox="1"/>
          <p:nvPr/>
        </p:nvSpPr>
        <p:spPr>
          <a:xfrm>
            <a:off x="125581" y="4000373"/>
            <a:ext cx="3909371" cy="40011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Segoe UI"/>
                <a:cs typeface="Segoe UI"/>
              </a:rPr>
              <a:t>AZ-220</a:t>
            </a:r>
            <a:endParaRPr lang="el-GR" sz="1000" b="0" i="0" u="none" strike="noStrike" kern="1200" cap="none" spc="0" normalizeH="0" baseline="0" noProof="0">
              <a:ln>
                <a:noFill/>
              </a:ln>
              <a:solidFill>
                <a:schemeClr val="bg1"/>
              </a:solidFill>
              <a:effectLst/>
              <a:uLnTx/>
              <a:uFillTx/>
              <a:latin typeface="Segoe UI" panose="020B0502040204020203" pitchFamily="34" charset="0"/>
              <a:cs typeface="Segoe UI"/>
            </a:endParaRPr>
          </a:p>
          <a:p>
            <a:pPr algn="ctr">
              <a:defRPr/>
            </a:pPr>
            <a:r>
              <a:rPr lang="en-US" sz="1000">
                <a:solidFill>
                  <a:schemeClr val="bg1"/>
                </a:solidFill>
                <a:latin typeface="Segoe UI"/>
                <a:cs typeface="Segoe UI"/>
              </a:rPr>
              <a:t>Microsoft Azure IoT Developer</a:t>
            </a:r>
          </a:p>
        </p:txBody>
      </p:sp>
      <p:sp>
        <p:nvSpPr>
          <p:cNvPr id="130" name="TextBox 129">
            <a:extLst>
              <a:ext uri="{FF2B5EF4-FFF2-40B4-BE49-F238E27FC236}">
                <a16:creationId xmlns:a16="http://schemas.microsoft.com/office/drawing/2014/main" id="{FCE0F37B-0715-48D5-8BC2-F5B014B0C076}"/>
              </a:ext>
            </a:extLst>
          </p:cNvPr>
          <p:cNvSpPr txBox="1"/>
          <p:nvPr/>
        </p:nvSpPr>
        <p:spPr>
          <a:xfrm>
            <a:off x="343622" y="2393948"/>
            <a:ext cx="3432550" cy="40011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a:solidFill>
                  <a:schemeClr val="bg1"/>
                </a:solidFill>
                <a:latin typeface="Segoe UI"/>
                <a:cs typeface="Segoe UI"/>
              </a:rPr>
              <a:t>ΑΖ</a:t>
            </a:r>
            <a:r>
              <a:rPr lang="en-US" sz="1000">
                <a:solidFill>
                  <a:schemeClr val="bg1"/>
                </a:solidFill>
                <a:latin typeface="Segoe UI"/>
                <a:cs typeface="Segoe UI"/>
              </a:rPr>
              <a:t>-20</a:t>
            </a:r>
            <a:r>
              <a:rPr kumimoji="0" lang="el-GR" sz="1000" b="0" i="0" u="none" strike="noStrike" kern="1200" cap="none" spc="0" normalizeH="0" baseline="0" noProof="0">
                <a:ln>
                  <a:noFill/>
                </a:ln>
                <a:solidFill>
                  <a:schemeClr val="bg1"/>
                </a:solidFill>
                <a:effectLst/>
                <a:uLnTx/>
                <a:uFillTx/>
                <a:latin typeface="Segoe UI"/>
                <a:cs typeface="Segoe UI"/>
              </a:rPr>
              <a:t>4</a:t>
            </a:r>
            <a:br>
              <a:rPr lang="en-US" sz="1000" b="0" i="0" u="none" strike="noStrike" kern="1200" cap="none" spc="0" normalizeH="0" baseline="0" noProof="0">
                <a:ln>
                  <a:noFill/>
                </a:ln>
                <a:effectLst/>
                <a:uLnTx/>
                <a:uFillTx/>
                <a:latin typeface="Segoe UI" panose="020B0502040204020203" pitchFamily="34" charset="0"/>
              </a:rPr>
            </a:br>
            <a:r>
              <a:rPr kumimoji="0" lang="en-US" sz="1000" b="0" i="0" u="none" strike="noStrike" kern="1200" cap="none" spc="0" normalizeH="0" baseline="0" noProof="0">
                <a:ln>
                  <a:noFill/>
                </a:ln>
                <a:solidFill>
                  <a:schemeClr val="bg1"/>
                </a:solidFill>
                <a:effectLst/>
                <a:uLnTx/>
                <a:uFillTx/>
                <a:latin typeface="Segoe UI"/>
                <a:cs typeface="Segoe UI"/>
              </a:rPr>
              <a:t>Microsoft Azure </a:t>
            </a:r>
            <a:r>
              <a:rPr lang="en-US" sz="1000">
                <a:solidFill>
                  <a:schemeClr val="bg1"/>
                </a:solidFill>
                <a:latin typeface="Segoe UI"/>
                <a:cs typeface="Segoe UI"/>
              </a:rPr>
              <a:t>Developer</a:t>
            </a:r>
            <a:endParaRPr lang="en-US" sz="1000" b="0" i="0" u="none" strike="noStrike" kern="1200" cap="none" spc="0" normalizeH="0" baseline="0" noProof="0">
              <a:ln>
                <a:noFill/>
              </a:ln>
              <a:solidFill>
                <a:schemeClr val="bg1"/>
              </a:solidFill>
              <a:effectLst/>
              <a:uLnTx/>
              <a:uFillTx/>
              <a:latin typeface="Segoe UI"/>
              <a:cs typeface="Segoe UI"/>
            </a:endParaRPr>
          </a:p>
        </p:txBody>
      </p:sp>
      <p:sp>
        <p:nvSpPr>
          <p:cNvPr id="200" name="TextBox 199">
            <a:extLst>
              <a:ext uri="{FF2B5EF4-FFF2-40B4-BE49-F238E27FC236}">
                <a16:creationId xmlns:a16="http://schemas.microsoft.com/office/drawing/2014/main" id="{BDFA4CB6-6947-4420-B9CF-484A2FB220D6}"/>
              </a:ext>
            </a:extLst>
          </p:cNvPr>
          <p:cNvSpPr txBox="1"/>
          <p:nvPr/>
        </p:nvSpPr>
        <p:spPr>
          <a:xfrm>
            <a:off x="1107139" y="5252531"/>
            <a:ext cx="1906992" cy="969496"/>
          </a:xfrm>
          <a:prstGeom prst="rect">
            <a:avLst/>
          </a:prstGeom>
          <a:noFill/>
        </p:spPr>
        <p:txBody>
          <a:bodyPr wrap="square" lIns="91440" tIns="45720" rIns="91440" bIns="45720" anchor="t">
            <a:spAutoFit/>
          </a:bodyPr>
          <a:lstStyle>
            <a:defPPr>
              <a:defRPr lang="en-US"/>
            </a:defPPr>
            <a:lvl1pPr algn="ctr">
              <a:defRPr sz="1000">
                <a:solidFill>
                  <a:schemeClr val="bg1"/>
                </a:solidFill>
                <a:latin typeface="Helvetica Neue"/>
              </a:defRPr>
            </a:lvl1pPr>
          </a:lstStyle>
          <a:p>
            <a:pPr>
              <a:defRPr/>
            </a:pPr>
            <a:r>
              <a:rPr lang="el-GR">
                <a:latin typeface="Segoe UI"/>
                <a:cs typeface="Segoe UI"/>
              </a:rPr>
              <a:t>ΑΖ</a:t>
            </a:r>
            <a:r>
              <a:rPr lang="en-US">
                <a:latin typeface="Segoe UI"/>
                <a:cs typeface="Segoe UI"/>
              </a:rPr>
              <a:t>-20</a:t>
            </a:r>
            <a:r>
              <a:rPr lang="el-GR">
                <a:latin typeface="Segoe UI"/>
                <a:cs typeface="Segoe UI"/>
              </a:rPr>
              <a:t>4</a:t>
            </a:r>
            <a:br>
              <a:rPr lang="el-GR">
                <a:latin typeface="Segoe UI"/>
                <a:cs typeface="Segoe UI"/>
              </a:rPr>
            </a:br>
            <a:r>
              <a:rPr kumimoji="0" lang="el-GR" sz="1000" b="0" i="0" u="none" strike="noStrike" kern="1200" cap="none" spc="0" normalizeH="0" baseline="0" noProof="0">
                <a:ln>
                  <a:noFill/>
                </a:ln>
                <a:effectLst/>
                <a:uLnTx/>
                <a:uFillTx/>
                <a:latin typeface="Segoe UI"/>
                <a:cs typeface="Segoe UI"/>
              </a:rPr>
              <a:t>Microsoft </a:t>
            </a:r>
            <a:r>
              <a:rPr kumimoji="0" lang="el-GR" sz="1000" b="0" i="0" u="none" strike="noStrike" kern="1200" cap="none" spc="0" normalizeH="0" baseline="0" noProof="0" err="1">
                <a:ln>
                  <a:noFill/>
                </a:ln>
                <a:effectLst/>
                <a:uLnTx/>
                <a:uFillTx/>
                <a:latin typeface="Segoe UI"/>
                <a:cs typeface="Segoe UI"/>
              </a:rPr>
              <a:t>Azure</a:t>
            </a:r>
            <a:r>
              <a:rPr kumimoji="0" lang="el-GR" sz="1000" b="0" i="0" u="none" strike="noStrike" kern="1200" cap="none" spc="0" normalizeH="0" baseline="0" noProof="0">
                <a:ln>
                  <a:noFill/>
                </a:ln>
                <a:effectLst/>
                <a:uLnTx/>
                <a:uFillTx/>
                <a:latin typeface="Segoe UI"/>
                <a:cs typeface="Segoe UI"/>
              </a:rPr>
              <a:t> </a:t>
            </a:r>
            <a:r>
              <a:rPr lang="el-GR" err="1">
                <a:latin typeface="Segoe UI"/>
                <a:cs typeface="Segoe UI"/>
              </a:rPr>
              <a:t>Developer</a:t>
            </a:r>
            <a:endParaRPr lang="nl-NL" err="1"/>
          </a:p>
          <a:p>
            <a:pPr marL="0" marR="0" lvl="0" indent="0" algn="ctr" defTabSz="914400">
              <a:lnSpc>
                <a:spcPct val="100000"/>
              </a:lnSpc>
              <a:spcBef>
                <a:spcPts val="0"/>
              </a:spcBef>
              <a:spcAft>
                <a:spcPts val="0"/>
              </a:spcAft>
              <a:buClrTx/>
              <a:buSzTx/>
              <a:buFontTx/>
              <a:buNone/>
              <a:tabLst/>
              <a:defRPr/>
            </a:pPr>
            <a:r>
              <a:rPr lang="el-GR" sz="900" err="1">
                <a:latin typeface="Segoe UI"/>
                <a:cs typeface="Segoe UI"/>
              </a:rPr>
              <a:t>Or</a:t>
            </a:r>
            <a:endParaRPr lang="el-GR" sz="900" b="0" i="0" u="none" strike="noStrike" kern="1200" cap="none" spc="0" normalizeH="0" baseline="0" noProof="0">
              <a:ln>
                <a:noFill/>
              </a:ln>
              <a:effectLst/>
              <a:uLnTx/>
              <a:uFillTx/>
              <a:latin typeface="Segoe UI"/>
              <a:cs typeface="Segoe UI"/>
            </a:endParaRPr>
          </a:p>
          <a:p>
            <a:pPr>
              <a:defRPr/>
            </a:pPr>
            <a:r>
              <a:rPr lang="el-GR" sz="900">
                <a:latin typeface="Segoe UI"/>
                <a:cs typeface="Segoe UI"/>
              </a:rPr>
              <a:t>AZ-104</a:t>
            </a:r>
          </a:p>
          <a:p>
            <a:pPr>
              <a:defRPr/>
            </a:pPr>
            <a:r>
              <a:rPr lang="el-GR" sz="900">
                <a:latin typeface="Segoe UI"/>
                <a:cs typeface="Segoe UI"/>
              </a:rPr>
              <a:t>Microsoft </a:t>
            </a:r>
            <a:r>
              <a:rPr lang="el-GR" sz="900" err="1">
                <a:latin typeface="Segoe UI"/>
                <a:cs typeface="Segoe UI"/>
              </a:rPr>
              <a:t>Azure</a:t>
            </a:r>
            <a:r>
              <a:rPr lang="el-GR" sz="900">
                <a:latin typeface="Segoe UI"/>
                <a:cs typeface="Segoe UI"/>
              </a:rPr>
              <a:t> </a:t>
            </a:r>
            <a:r>
              <a:rPr lang="el-GR" sz="900" err="1">
                <a:latin typeface="Segoe UI"/>
                <a:cs typeface="Segoe UI"/>
              </a:rPr>
              <a:t>Administrator</a:t>
            </a:r>
            <a:endParaRPr lang="el-GR" sz="900">
              <a:latin typeface="Segoe UI"/>
              <a:cs typeface="Segoe UI"/>
            </a:endParaRPr>
          </a:p>
          <a:p>
            <a:pPr>
              <a:defRPr/>
            </a:pPr>
            <a:endParaRPr lang="nl-NL"/>
          </a:p>
        </p:txBody>
      </p:sp>
      <p:sp>
        <p:nvSpPr>
          <p:cNvPr id="202" name="TextBox 201">
            <a:extLst>
              <a:ext uri="{FF2B5EF4-FFF2-40B4-BE49-F238E27FC236}">
                <a16:creationId xmlns:a16="http://schemas.microsoft.com/office/drawing/2014/main" id="{F6725AFC-B0BF-45CF-81A5-B817EEA4AB64}"/>
              </a:ext>
            </a:extLst>
          </p:cNvPr>
          <p:cNvSpPr txBox="1"/>
          <p:nvPr/>
        </p:nvSpPr>
        <p:spPr>
          <a:xfrm>
            <a:off x="2834865" y="5315535"/>
            <a:ext cx="2126109" cy="707886"/>
          </a:xfrm>
          <a:prstGeom prst="rect">
            <a:avLst/>
          </a:prstGeom>
          <a:noFill/>
        </p:spPr>
        <p:txBody>
          <a:bodyPr wrap="square" lIns="91440" tIns="45720" rIns="91440" bIns="45720" anchor="t">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AZ-400</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a:p>
            <a:pPr>
              <a:defRPr/>
            </a:pPr>
            <a:r>
              <a:rPr lang="en-US"/>
              <a:t>Designing and Implementing </a:t>
            </a:r>
            <a:r>
              <a:rPr kumimoji="0" lang="en-US"/>
              <a:t>Microsoft </a:t>
            </a:r>
            <a:r>
              <a:rPr lang="en-US"/>
              <a:t>DevOps Solutions</a:t>
            </a:r>
          </a:p>
          <a:p>
            <a:pPr marL="0" marR="0" lvl="0" indent="0" algn="ctr" defTabSz="914400">
              <a:lnSpc>
                <a:spcPct val="100000"/>
              </a:lnSpc>
              <a:spcBef>
                <a:spcPts val="0"/>
              </a:spcBef>
              <a:spcAft>
                <a:spcPts val="0"/>
              </a:spcAft>
              <a:buClrTx/>
              <a:buSzTx/>
              <a:buFontTx/>
              <a:buNone/>
              <a:tabLst/>
              <a:defRPr/>
            </a:pPr>
            <a:endParaRPr lang="en-US" sz="1000" b="0" i="0" u="none" strike="noStrike" kern="1200" cap="none" spc="0" normalizeH="0" baseline="0" noProof="0">
              <a:ln>
                <a:noFill/>
              </a:ln>
              <a:effectLst/>
              <a:uLnTx/>
              <a:uFillTx/>
              <a:latin typeface="Helvetica Neue"/>
            </a:endParaRPr>
          </a:p>
        </p:txBody>
      </p:sp>
      <p:cxnSp>
        <p:nvCxnSpPr>
          <p:cNvPr id="206" name="Straight Connector 205">
            <a:extLst>
              <a:ext uri="{FF2B5EF4-FFF2-40B4-BE49-F238E27FC236}">
                <a16:creationId xmlns:a16="http://schemas.microsoft.com/office/drawing/2014/main" id="{960BFB5A-F386-47C4-B4D8-FB9D849BCF81}"/>
              </a:ext>
            </a:extLst>
          </p:cNvPr>
          <p:cNvCxnSpPr>
            <a:cxnSpLocks/>
          </p:cNvCxnSpPr>
          <p:nvPr/>
        </p:nvCxnSpPr>
        <p:spPr>
          <a:xfrm>
            <a:off x="2350125" y="4725229"/>
            <a:ext cx="1485581" cy="17427"/>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556C09FF-0FB2-40CD-BD37-12CA7E9EDE37}"/>
              </a:ext>
            </a:extLst>
          </p:cNvPr>
          <p:cNvSpPr/>
          <p:nvPr/>
        </p:nvSpPr>
        <p:spPr>
          <a:xfrm>
            <a:off x="2055108" y="4644543"/>
            <a:ext cx="295017" cy="28493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1" name="Straight Connector 210">
            <a:extLst>
              <a:ext uri="{FF2B5EF4-FFF2-40B4-BE49-F238E27FC236}">
                <a16:creationId xmlns:a16="http://schemas.microsoft.com/office/drawing/2014/main" id="{E561F96B-6A48-496F-916C-0D389AEDCFA3}"/>
              </a:ext>
            </a:extLst>
          </p:cNvPr>
          <p:cNvCxnSpPr>
            <a:cxnSpLocks/>
          </p:cNvCxnSpPr>
          <p:nvPr/>
        </p:nvCxnSpPr>
        <p:spPr>
          <a:xfrm flipV="1">
            <a:off x="3993280" y="4729857"/>
            <a:ext cx="994773" cy="7536"/>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BC9FBBFB-10BE-4219-8808-3ADAC23970E4}"/>
              </a:ext>
            </a:extLst>
          </p:cNvPr>
          <p:cNvSpPr txBox="1"/>
          <p:nvPr/>
        </p:nvSpPr>
        <p:spPr>
          <a:xfrm>
            <a:off x="5648084" y="4604581"/>
            <a:ext cx="1990490" cy="400110"/>
          </a:xfrm>
          <a:prstGeom prst="rect">
            <a:avLst/>
          </a:prstGeom>
          <a:noFill/>
        </p:spPr>
        <p:txBody>
          <a:bodyPr wrap="square" lIns="91440" tIns="45720" rIns="91440" bIns="45720" anchor="t">
            <a:spAutoFit/>
          </a:bodyPr>
          <a:lstStyle>
            <a:defPPr>
              <a:defRPr lang="en-US"/>
            </a:defPPr>
            <a:lvl1pPr>
              <a:defRPr sz="1000" i="0">
                <a:solidFill>
                  <a:schemeClr val="bg1"/>
                </a:solidFill>
                <a:effectLst/>
                <a:latin typeface="Segoe UI" panose="020B0502040204020203" pitchFamily="34" charset="0"/>
              </a:defRPr>
            </a:lvl1pPr>
          </a:lstStyle>
          <a:p>
            <a:pPr algn="ctr">
              <a:defRPr/>
            </a:pPr>
            <a:r>
              <a:rPr kumimoji="0" lang="en-US" sz="1000" b="0" i="0" u="none" strike="noStrike" kern="1200" cap="none" spc="0" normalizeH="0" baseline="0" noProof="0">
                <a:ln>
                  <a:noFill/>
                </a:ln>
                <a:effectLst/>
                <a:uLnTx/>
                <a:uFillTx/>
                <a:latin typeface="Segoe UI"/>
                <a:cs typeface="Segoe UI"/>
              </a:rPr>
              <a:t>Microsoft Certified: </a:t>
            </a:r>
            <a:r>
              <a:rPr lang="en-US">
                <a:latin typeface="Segoe UI"/>
                <a:cs typeface="Segoe UI"/>
              </a:rPr>
              <a:t>DevOps Engineer </a:t>
            </a:r>
            <a:r>
              <a:rPr kumimoji="0" lang="en-US" sz="1000" b="0" i="0" u="none" strike="noStrike" kern="1200" cap="none" spc="0" normalizeH="0" baseline="0" noProof="0">
                <a:ln>
                  <a:noFill/>
                </a:ln>
                <a:effectLst/>
                <a:uLnTx/>
                <a:uFillTx/>
                <a:latin typeface="Segoe UI"/>
                <a:cs typeface="Segoe UI"/>
              </a:rPr>
              <a:t>Expert</a:t>
            </a:r>
            <a:r>
              <a:rPr lang="en-US">
                <a:latin typeface="Segoe UI"/>
                <a:cs typeface="Segoe UI"/>
              </a:rPr>
              <a:t> </a:t>
            </a:r>
            <a:endParaRPr lang="en-US">
              <a:ea typeface="+mn-ea"/>
              <a:cs typeface="+mn-cs"/>
            </a:endParaRPr>
          </a:p>
        </p:txBody>
      </p:sp>
      <p:sp>
        <p:nvSpPr>
          <p:cNvPr id="197" name="Oval 196">
            <a:extLst>
              <a:ext uri="{FF2B5EF4-FFF2-40B4-BE49-F238E27FC236}">
                <a16:creationId xmlns:a16="http://schemas.microsoft.com/office/drawing/2014/main" id="{44E8975E-AA26-49C6-8E3D-AAC4F76BD5EB}"/>
              </a:ext>
            </a:extLst>
          </p:cNvPr>
          <p:cNvSpPr/>
          <p:nvPr/>
        </p:nvSpPr>
        <p:spPr>
          <a:xfrm>
            <a:off x="3701842" y="4661970"/>
            <a:ext cx="305314" cy="28493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0" name="Straight Connector 239">
            <a:extLst>
              <a:ext uri="{FF2B5EF4-FFF2-40B4-BE49-F238E27FC236}">
                <a16:creationId xmlns:a16="http://schemas.microsoft.com/office/drawing/2014/main" id="{3BB2E2DF-AD19-4B3D-A9B0-7A996A49060C}"/>
              </a:ext>
            </a:extLst>
          </p:cNvPr>
          <p:cNvCxnSpPr>
            <a:cxnSpLocks/>
          </p:cNvCxnSpPr>
          <p:nvPr/>
        </p:nvCxnSpPr>
        <p:spPr>
          <a:xfrm flipV="1">
            <a:off x="2356238" y="3384345"/>
            <a:ext cx="1115055" cy="725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9066D4C-F1AE-4F2C-8980-AF14E876F77A}"/>
              </a:ext>
            </a:extLst>
          </p:cNvPr>
          <p:cNvSpPr txBox="1"/>
          <p:nvPr/>
        </p:nvSpPr>
        <p:spPr>
          <a:xfrm>
            <a:off x="4293314" y="3281872"/>
            <a:ext cx="2701003" cy="400110"/>
          </a:xfrm>
          <a:prstGeom prst="rect">
            <a:avLst/>
          </a:prstGeom>
          <a:noFill/>
        </p:spPr>
        <p:txBody>
          <a:bodyPr wrap="square" lIns="91440" tIns="45720" rIns="91440" bIns="45720" anchor="t">
            <a:spAutoFit/>
          </a:bodyPr>
          <a:lstStyle>
            <a:defPPr>
              <a:defRPr lang="en-US"/>
            </a:defPPr>
            <a:lvl1pPr>
              <a:defRPr sz="1000" i="0">
                <a:solidFill>
                  <a:schemeClr val="bg1"/>
                </a:solidFill>
                <a:effectLst/>
                <a:latin typeface="Segoe UI" panose="020B0502040204020203" pitchFamily="34" charset="0"/>
              </a:defRPr>
            </a:lvl1pPr>
          </a:lstStyle>
          <a:p>
            <a:pPr algn="ctr">
              <a:defRPr/>
            </a:pPr>
            <a:r>
              <a:rPr kumimoji="0" lang="en-US" sz="1000" b="0" i="0" u="none" strike="noStrike" kern="1200" cap="none" spc="0" normalizeH="0" baseline="0" noProof="0">
                <a:ln>
                  <a:noFill/>
                </a:ln>
                <a:effectLst/>
                <a:uLnTx/>
                <a:uFillTx/>
                <a:latin typeface="Segoe UI"/>
                <a:cs typeface="Segoe UI"/>
              </a:rPr>
              <a:t>Microsoft Certified: Azure </a:t>
            </a:r>
            <a:r>
              <a:rPr lang="en-US">
                <a:latin typeface="Segoe UI"/>
                <a:cs typeface="Segoe UI"/>
              </a:rPr>
              <a:t>IoT Developer</a:t>
            </a:r>
            <a:r>
              <a:rPr kumimoji="0" lang="en-US" sz="1000" b="0" i="0" u="none" strike="noStrike" kern="1200" cap="none" spc="0" normalizeH="0" baseline="0" noProof="0">
                <a:ln>
                  <a:noFill/>
                </a:ln>
                <a:effectLst/>
                <a:uLnTx/>
                <a:uFillTx/>
                <a:latin typeface="Segoe UI"/>
                <a:cs typeface="Segoe UI"/>
              </a:rPr>
              <a:t> Specialty</a:t>
            </a:r>
          </a:p>
        </p:txBody>
      </p:sp>
      <p:grpSp>
        <p:nvGrpSpPr>
          <p:cNvPr id="242" name="Group 241">
            <a:extLst>
              <a:ext uri="{FF2B5EF4-FFF2-40B4-BE49-F238E27FC236}">
                <a16:creationId xmlns:a16="http://schemas.microsoft.com/office/drawing/2014/main" id="{E1F378F2-5FBA-494F-987E-203510E918F2}"/>
              </a:ext>
            </a:extLst>
          </p:cNvPr>
          <p:cNvGrpSpPr/>
          <p:nvPr/>
        </p:nvGrpSpPr>
        <p:grpSpPr>
          <a:xfrm>
            <a:off x="3524364" y="3118684"/>
            <a:ext cx="655679" cy="655679"/>
            <a:chOff x="5532857" y="2490921"/>
            <a:chExt cx="367355" cy="367355"/>
          </a:xfrm>
        </p:grpSpPr>
        <p:sp>
          <p:nvSpPr>
            <p:cNvPr id="243" name="Oval 242">
              <a:extLst>
                <a:ext uri="{FF2B5EF4-FFF2-40B4-BE49-F238E27FC236}">
                  <a16:creationId xmlns:a16="http://schemas.microsoft.com/office/drawing/2014/main" id="{530244EF-B8C7-4CBB-BB5C-C6EBE75DDA4C}"/>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a:extLst>
                <a:ext uri="{FF2B5EF4-FFF2-40B4-BE49-F238E27FC236}">
                  <a16:creationId xmlns:a16="http://schemas.microsoft.com/office/drawing/2014/main" id="{3A4B1526-67EB-4AAF-9C07-DE6F2FE0F4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cxnSp>
        <p:nvCxnSpPr>
          <p:cNvPr id="260" name="Straight Connector 259">
            <a:extLst>
              <a:ext uri="{FF2B5EF4-FFF2-40B4-BE49-F238E27FC236}">
                <a16:creationId xmlns:a16="http://schemas.microsoft.com/office/drawing/2014/main" id="{46B97894-30C3-4C5A-B0B8-8467AFF0A70B}"/>
              </a:ext>
            </a:extLst>
          </p:cNvPr>
          <p:cNvCxnSpPr>
            <a:cxnSpLocks/>
          </p:cNvCxnSpPr>
          <p:nvPr/>
        </p:nvCxnSpPr>
        <p:spPr>
          <a:xfrm>
            <a:off x="2368198" y="1814973"/>
            <a:ext cx="1014474" cy="11699"/>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3ED6E16-C400-4ED5-8A61-FE12174321B9}"/>
              </a:ext>
            </a:extLst>
          </p:cNvPr>
          <p:cNvGrpSpPr/>
          <p:nvPr/>
        </p:nvGrpSpPr>
        <p:grpSpPr>
          <a:xfrm>
            <a:off x="3524970" y="1540571"/>
            <a:ext cx="655679" cy="591391"/>
            <a:chOff x="5532857" y="2490921"/>
            <a:chExt cx="367355" cy="367355"/>
          </a:xfrm>
        </p:grpSpPr>
        <p:sp>
          <p:nvSpPr>
            <p:cNvPr id="262" name="Oval 261">
              <a:extLst>
                <a:ext uri="{FF2B5EF4-FFF2-40B4-BE49-F238E27FC236}">
                  <a16:creationId xmlns:a16="http://schemas.microsoft.com/office/drawing/2014/main" id="{C53EE420-52C0-4E7A-9592-58AEB3FC7D0F}"/>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C9AD6D6-9DAA-455A-92F2-E9CF463159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64" name="TextBox 263">
            <a:extLst>
              <a:ext uri="{FF2B5EF4-FFF2-40B4-BE49-F238E27FC236}">
                <a16:creationId xmlns:a16="http://schemas.microsoft.com/office/drawing/2014/main" id="{C6233E8F-F582-4729-BEEC-B66E270D5FD5}"/>
              </a:ext>
            </a:extLst>
          </p:cNvPr>
          <p:cNvSpPr txBox="1"/>
          <p:nvPr/>
        </p:nvSpPr>
        <p:spPr>
          <a:xfrm>
            <a:off x="4183977" y="1687170"/>
            <a:ext cx="2711301" cy="400110"/>
          </a:xfrm>
          <a:prstGeom prst="rect">
            <a:avLst/>
          </a:prstGeom>
          <a:noFill/>
        </p:spPr>
        <p:txBody>
          <a:bodyPr wrap="square" lIns="91440" tIns="45720" rIns="91440" bIns="45720" anchor="t">
            <a:spAutoFit/>
          </a:bodyPr>
          <a:lstStyle>
            <a:defPPr>
              <a:defRPr lang="en-US"/>
            </a:defPPr>
            <a:lvl1pPr algn="ctr">
              <a:defRPr sz="1000" i="0">
                <a:solidFill>
                  <a:schemeClr val="bg1"/>
                </a:solidFill>
                <a:effectLst/>
                <a:latin typeface="Segoe UI" panose="020B0502040204020203" pitchFamily="34" charset="0"/>
              </a:defRPr>
            </a:lvl1pPr>
          </a:lstStyle>
          <a:p>
            <a:pPr>
              <a:defRPr/>
            </a:pPr>
            <a:r>
              <a:rPr kumimoji="0" lang="en-US" sz="1000" b="0" i="0" u="none" strike="noStrike" kern="1200" cap="none" spc="0" normalizeH="0" baseline="0" noProof="0">
                <a:ln>
                  <a:noFill/>
                </a:ln>
                <a:effectLst/>
                <a:uLnTx/>
                <a:uFillTx/>
                <a:latin typeface="Segoe UI"/>
                <a:cs typeface="Segoe UI"/>
              </a:rPr>
              <a:t>Microsoft Certified: Azure </a:t>
            </a:r>
            <a:r>
              <a:rPr lang="en-US">
                <a:latin typeface="Segoe UI"/>
                <a:cs typeface="Segoe UI"/>
              </a:rPr>
              <a:t>Developer Associate</a:t>
            </a:r>
            <a:endParaRPr kumimoji="0" lang="en-US" sz="10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271" name="TextBox 270">
            <a:extLst>
              <a:ext uri="{FF2B5EF4-FFF2-40B4-BE49-F238E27FC236}">
                <a16:creationId xmlns:a16="http://schemas.microsoft.com/office/drawing/2014/main" id="{334136EF-294F-4084-B6FF-B6FD21C58CED}"/>
              </a:ext>
            </a:extLst>
          </p:cNvPr>
          <p:cNvSpPr txBox="1"/>
          <p:nvPr/>
        </p:nvSpPr>
        <p:spPr>
          <a:xfrm>
            <a:off x="9721622" y="3119967"/>
            <a:ext cx="23375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docs.microsoft.com</a:t>
            </a:r>
          </a:p>
        </p:txBody>
      </p:sp>
      <p:sp>
        <p:nvSpPr>
          <p:cNvPr id="273" name="TextBox 272">
            <a:extLst>
              <a:ext uri="{FF2B5EF4-FFF2-40B4-BE49-F238E27FC236}">
                <a16:creationId xmlns:a16="http://schemas.microsoft.com/office/drawing/2014/main" id="{F5D5A8CB-389D-4114-98E8-45A15986CCD4}"/>
              </a:ext>
            </a:extLst>
          </p:cNvPr>
          <p:cNvSpPr txBox="1"/>
          <p:nvPr/>
        </p:nvSpPr>
        <p:spPr>
          <a:xfrm>
            <a:off x="10027594" y="1797941"/>
            <a:ext cx="15271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Microsoft learn</a:t>
            </a:r>
          </a:p>
        </p:txBody>
      </p:sp>
      <p:cxnSp>
        <p:nvCxnSpPr>
          <p:cNvPr id="275" name="Straight Connector 274">
            <a:extLst>
              <a:ext uri="{FF2B5EF4-FFF2-40B4-BE49-F238E27FC236}">
                <a16:creationId xmlns:a16="http://schemas.microsoft.com/office/drawing/2014/main" id="{0BE082B5-1BC1-49D4-A921-4894E8DB9748}"/>
              </a:ext>
            </a:extLst>
          </p:cNvPr>
          <p:cNvCxnSpPr/>
          <p:nvPr/>
        </p:nvCxnSpPr>
        <p:spPr>
          <a:xfrm>
            <a:off x="9553575" y="1455844"/>
            <a:ext cx="0" cy="3888619"/>
          </a:xfrm>
          <a:prstGeom prst="line">
            <a:avLst/>
          </a:prstGeom>
        </p:spPr>
        <p:style>
          <a:lnRef idx="1">
            <a:schemeClr val="accent4"/>
          </a:lnRef>
          <a:fillRef idx="0">
            <a:schemeClr val="accent4"/>
          </a:fillRef>
          <a:effectRef idx="0">
            <a:schemeClr val="accent4"/>
          </a:effectRef>
          <a:fontRef idx="minor">
            <a:schemeClr val="tx1"/>
          </a:fontRef>
        </p:style>
      </p:cxnSp>
      <p:sp>
        <p:nvSpPr>
          <p:cNvPr id="292" name="TextBox 291">
            <a:extLst>
              <a:ext uri="{FF2B5EF4-FFF2-40B4-BE49-F238E27FC236}">
                <a16:creationId xmlns:a16="http://schemas.microsoft.com/office/drawing/2014/main" id="{E7126655-C4E6-4C01-907A-377E834261A1}"/>
              </a:ext>
            </a:extLst>
          </p:cNvPr>
          <p:cNvSpPr txBox="1"/>
          <p:nvPr/>
        </p:nvSpPr>
        <p:spPr>
          <a:xfrm>
            <a:off x="5559197" y="6118227"/>
            <a:ext cx="4162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a:ln>
                  <a:noFill/>
                </a:ln>
                <a:solidFill>
                  <a:prstClr val="white"/>
                </a:solidFill>
                <a:effectLst/>
                <a:uLnTx/>
                <a:uFillTx/>
                <a:latin typeface="Calibri" panose="020F0502020204030204"/>
                <a:ea typeface="+mn-ea"/>
                <a:cs typeface="+mn-cs"/>
              </a:rPr>
              <a:t>https://docs.microsoft.com/en-us/learn/certifications/</a:t>
            </a:r>
          </a:p>
        </p:txBody>
      </p:sp>
      <p:pic>
        <p:nvPicPr>
          <p:cNvPr id="75" name="Picture 74">
            <a:extLst>
              <a:ext uri="{FF2B5EF4-FFF2-40B4-BE49-F238E27FC236}">
                <a16:creationId xmlns:a16="http://schemas.microsoft.com/office/drawing/2014/main" id="{D56E6593-BD6A-4EFA-9C00-7D788D01AA8E}"/>
              </a:ext>
            </a:extLst>
          </p:cNvPr>
          <p:cNvPicPr>
            <a:picLocks noChangeAspect="1"/>
          </p:cNvPicPr>
          <p:nvPr/>
        </p:nvPicPr>
        <p:blipFill>
          <a:blip r:embed="rId7"/>
          <a:stretch>
            <a:fillRect/>
          </a:stretch>
        </p:blipFill>
        <p:spPr>
          <a:xfrm>
            <a:off x="1804800" y="4561231"/>
            <a:ext cx="632759" cy="622461"/>
          </a:xfrm>
          <a:prstGeom prst="rect">
            <a:avLst/>
          </a:prstGeom>
        </p:spPr>
      </p:pic>
      <p:pic>
        <p:nvPicPr>
          <p:cNvPr id="76" name="Picture 75">
            <a:extLst>
              <a:ext uri="{FF2B5EF4-FFF2-40B4-BE49-F238E27FC236}">
                <a16:creationId xmlns:a16="http://schemas.microsoft.com/office/drawing/2014/main" id="{DC5644C7-EC1D-458F-B9F7-6383625A736A}"/>
              </a:ext>
            </a:extLst>
          </p:cNvPr>
          <p:cNvPicPr>
            <a:picLocks noChangeAspect="1"/>
          </p:cNvPicPr>
          <p:nvPr/>
        </p:nvPicPr>
        <p:blipFill>
          <a:blip r:embed="rId7"/>
          <a:stretch>
            <a:fillRect/>
          </a:stretch>
        </p:blipFill>
        <p:spPr>
          <a:xfrm>
            <a:off x="3477508" y="4556259"/>
            <a:ext cx="622461" cy="632759"/>
          </a:xfrm>
          <a:prstGeom prst="rect">
            <a:avLst/>
          </a:prstGeom>
        </p:spPr>
      </p:pic>
      <p:pic>
        <p:nvPicPr>
          <p:cNvPr id="77" name="Picture 76">
            <a:extLst>
              <a:ext uri="{FF2B5EF4-FFF2-40B4-BE49-F238E27FC236}">
                <a16:creationId xmlns:a16="http://schemas.microsoft.com/office/drawing/2014/main" id="{BD31C7FA-30C9-434E-A838-957D22BD8967}"/>
              </a:ext>
            </a:extLst>
          </p:cNvPr>
          <p:cNvPicPr>
            <a:picLocks noChangeAspect="1"/>
          </p:cNvPicPr>
          <p:nvPr/>
        </p:nvPicPr>
        <p:blipFill>
          <a:blip r:embed="rId7"/>
          <a:stretch>
            <a:fillRect/>
          </a:stretch>
        </p:blipFill>
        <p:spPr>
          <a:xfrm>
            <a:off x="1738490" y="3183703"/>
            <a:ext cx="688826" cy="688826"/>
          </a:xfrm>
          <a:prstGeom prst="rect">
            <a:avLst/>
          </a:prstGeom>
        </p:spPr>
      </p:pic>
      <p:pic>
        <p:nvPicPr>
          <p:cNvPr id="78" name="Picture 77">
            <a:extLst>
              <a:ext uri="{FF2B5EF4-FFF2-40B4-BE49-F238E27FC236}">
                <a16:creationId xmlns:a16="http://schemas.microsoft.com/office/drawing/2014/main" id="{9A662E50-0A34-4C6E-88B4-2C06771D553B}"/>
              </a:ext>
            </a:extLst>
          </p:cNvPr>
          <p:cNvPicPr>
            <a:picLocks noChangeAspect="1"/>
          </p:cNvPicPr>
          <p:nvPr/>
        </p:nvPicPr>
        <p:blipFill>
          <a:blip r:embed="rId7"/>
          <a:stretch>
            <a:fillRect/>
          </a:stretch>
        </p:blipFill>
        <p:spPr>
          <a:xfrm>
            <a:off x="1742303" y="1602551"/>
            <a:ext cx="632759" cy="622461"/>
          </a:xfrm>
          <a:prstGeom prst="rect">
            <a:avLst/>
          </a:prstGeom>
        </p:spPr>
      </p:pic>
      <p:pic>
        <p:nvPicPr>
          <p:cNvPr id="13" name="Picture 12">
            <a:extLst>
              <a:ext uri="{FF2B5EF4-FFF2-40B4-BE49-F238E27FC236}">
                <a16:creationId xmlns:a16="http://schemas.microsoft.com/office/drawing/2014/main" id="{1C8A60DC-8D93-4122-B7F4-5B10D446EE93}"/>
              </a:ext>
            </a:extLst>
          </p:cNvPr>
          <p:cNvPicPr>
            <a:picLocks noChangeAspect="1"/>
          </p:cNvPicPr>
          <p:nvPr/>
        </p:nvPicPr>
        <p:blipFill>
          <a:blip r:embed="rId8"/>
          <a:stretch>
            <a:fillRect/>
          </a:stretch>
        </p:blipFill>
        <p:spPr>
          <a:xfrm>
            <a:off x="4979490" y="4335228"/>
            <a:ext cx="804329" cy="804329"/>
          </a:xfrm>
          <a:prstGeom prst="rect">
            <a:avLst/>
          </a:prstGeom>
        </p:spPr>
      </p:pic>
    </p:spTree>
    <p:extLst>
      <p:ext uri="{BB962C8B-B14F-4D97-AF65-F5344CB8AC3E}">
        <p14:creationId xmlns:p14="http://schemas.microsoft.com/office/powerpoint/2010/main" val="3998589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Welcome</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96171"/>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C5465F5D-31C2-4E38-A2B1-38F52BD91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4415"/>
            <a:ext cx="5608320" cy="1244657"/>
          </a:xfrm>
          <a:prstGeom prst="rect">
            <a:avLst/>
          </a:prstGeom>
        </p:spPr>
      </p:pic>
      <p:sp>
        <p:nvSpPr>
          <p:cNvPr id="8" name="TextBox 7">
            <a:extLst>
              <a:ext uri="{FF2B5EF4-FFF2-40B4-BE49-F238E27FC236}">
                <a16:creationId xmlns:a16="http://schemas.microsoft.com/office/drawing/2014/main" id="{03FF64D0-FDF7-4DE5-AD7E-28DAB827A77E}"/>
              </a:ext>
            </a:extLst>
          </p:cNvPr>
          <p:cNvSpPr txBox="1"/>
          <p:nvPr/>
        </p:nvSpPr>
        <p:spPr>
          <a:xfrm>
            <a:off x="7874681" y="942453"/>
            <a:ext cx="4246675" cy="701731"/>
          </a:xfrm>
          <a:prstGeom prst="rect">
            <a:avLst/>
          </a:prstGeom>
          <a:noFill/>
        </p:spPr>
        <p:txBody>
          <a:bodyPr wrap="none" rtlCol="0">
            <a:spAutoFit/>
          </a:bodyPr>
          <a:lstStyle/>
          <a:p>
            <a:pPr>
              <a:lnSpc>
                <a:spcPct val="90000"/>
              </a:lnSpc>
              <a:spcBef>
                <a:spcPct val="0"/>
              </a:spcBef>
            </a:pPr>
            <a:r>
              <a:rPr lang="en-US" sz="4400" b="1" cap="all" spc="750">
                <a:solidFill>
                  <a:schemeClr val="bg1"/>
                </a:solidFill>
                <a:latin typeface="+mj-lt"/>
                <a:ea typeface="+mj-ea"/>
                <a:cs typeface="+mj-cs"/>
              </a:rPr>
              <a:t>We Are 500+</a:t>
            </a:r>
          </a:p>
        </p:txBody>
      </p:sp>
      <p:pic>
        <p:nvPicPr>
          <p:cNvPr id="14" name="Content Placeholder 4">
            <a:extLst>
              <a:ext uri="{FF2B5EF4-FFF2-40B4-BE49-F238E27FC236}">
                <a16:creationId xmlns:a16="http://schemas.microsoft.com/office/drawing/2014/main" id="{ED67A042-8B64-4CC1-8503-C7F9C4BD6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pic>
        <p:nvPicPr>
          <p:cNvPr id="15" name="Picture 14">
            <a:extLst>
              <a:ext uri="{FF2B5EF4-FFF2-40B4-BE49-F238E27FC236}">
                <a16:creationId xmlns:a16="http://schemas.microsoft.com/office/drawing/2014/main" id="{9120EF17-AE42-4593-8576-1D21AD880337}"/>
              </a:ext>
            </a:extLst>
          </p:cNvPr>
          <p:cNvPicPr>
            <a:picLocks noChangeAspect="1"/>
          </p:cNvPicPr>
          <p:nvPr/>
        </p:nvPicPr>
        <p:blipFill>
          <a:blip r:embed="rId4"/>
          <a:stretch>
            <a:fillRect/>
          </a:stretch>
        </p:blipFill>
        <p:spPr>
          <a:xfrm>
            <a:off x="0" y="2827228"/>
            <a:ext cx="12192000" cy="2841744"/>
          </a:xfrm>
          <a:prstGeom prst="rect">
            <a:avLst/>
          </a:prstGeom>
        </p:spPr>
      </p:pic>
      <p:sp>
        <p:nvSpPr>
          <p:cNvPr id="17" name="Rectangle 16">
            <a:extLst>
              <a:ext uri="{FF2B5EF4-FFF2-40B4-BE49-F238E27FC236}">
                <a16:creationId xmlns:a16="http://schemas.microsoft.com/office/drawing/2014/main" id="{29759852-D4F6-4398-8256-824E9335E21B}"/>
              </a:ext>
            </a:extLst>
          </p:cNvPr>
          <p:cNvSpPr/>
          <p:nvPr/>
        </p:nvSpPr>
        <p:spPr bwMode="auto">
          <a:xfrm>
            <a:off x="0"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C000"/>
              </a:solidFill>
              <a:ea typeface="Segoe UI" pitchFamily="34" charset="0"/>
              <a:cs typeface="Segoe UI" pitchFamily="34" charset="0"/>
            </a:endParaRPr>
          </a:p>
        </p:txBody>
      </p:sp>
      <p:pic>
        <p:nvPicPr>
          <p:cNvPr id="19" name="Graphic 18" descr="Social network">
            <a:extLst>
              <a:ext uri="{FF2B5EF4-FFF2-40B4-BE49-F238E27FC236}">
                <a16:creationId xmlns:a16="http://schemas.microsoft.com/office/drawing/2014/main" id="{EA3D091A-72B1-41C9-8430-739CC50A05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4665" y="763152"/>
            <a:ext cx="914400" cy="914400"/>
          </a:xfrm>
          <a:prstGeom prst="rect">
            <a:avLst/>
          </a:prstGeom>
        </p:spPr>
      </p:pic>
      <p:sp>
        <p:nvSpPr>
          <p:cNvPr id="21" name="TextBox 20">
            <a:extLst>
              <a:ext uri="{FF2B5EF4-FFF2-40B4-BE49-F238E27FC236}">
                <a16:creationId xmlns:a16="http://schemas.microsoft.com/office/drawing/2014/main" id="{82640D6F-42B4-4940-A679-E1B6EFE844C6}"/>
              </a:ext>
            </a:extLst>
          </p:cNvPr>
          <p:cNvSpPr txBox="1"/>
          <p:nvPr/>
        </p:nvSpPr>
        <p:spPr>
          <a:xfrm>
            <a:off x="6581087" y="2017795"/>
            <a:ext cx="4504705" cy="369332"/>
          </a:xfrm>
          <a:prstGeom prst="rect">
            <a:avLst/>
          </a:prstGeom>
          <a:noFill/>
        </p:spPr>
        <p:txBody>
          <a:bodyPr wrap="square">
            <a:spAutoFit/>
          </a:bodyPr>
          <a:lstStyle/>
          <a:p>
            <a:r>
              <a:rPr lang="en-US">
                <a:solidFill>
                  <a:schemeClr val="bg1"/>
                </a:solidFill>
              </a:rPr>
              <a:t>https://www.linkedin.com/groups/8981254/</a:t>
            </a:r>
          </a:p>
        </p:txBody>
      </p:sp>
      <p:grpSp>
        <p:nvGrpSpPr>
          <p:cNvPr id="25" name="Group 24">
            <a:extLst>
              <a:ext uri="{FF2B5EF4-FFF2-40B4-BE49-F238E27FC236}">
                <a16:creationId xmlns:a16="http://schemas.microsoft.com/office/drawing/2014/main" id="{4CD5F3A7-F448-4FA5-9DEF-9449B0044443}"/>
              </a:ext>
            </a:extLst>
          </p:cNvPr>
          <p:cNvGrpSpPr/>
          <p:nvPr/>
        </p:nvGrpSpPr>
        <p:grpSpPr>
          <a:xfrm>
            <a:off x="5749788" y="1577203"/>
            <a:ext cx="768548" cy="768548"/>
            <a:chOff x="5815135" y="837038"/>
            <a:chExt cx="768548" cy="768548"/>
          </a:xfrm>
        </p:grpSpPr>
        <p:sp>
          <p:nvSpPr>
            <p:cNvPr id="24" name="Rectangle 23">
              <a:extLst>
                <a:ext uri="{FF2B5EF4-FFF2-40B4-BE49-F238E27FC236}">
                  <a16:creationId xmlns:a16="http://schemas.microsoft.com/office/drawing/2014/main" id="{2F362CD3-BF21-4BA3-9115-B8115FA177F6}"/>
                </a:ext>
              </a:extLst>
            </p:cNvPr>
            <p:cNvSpPr/>
            <p:nvPr/>
          </p:nvSpPr>
          <p:spPr>
            <a:xfrm>
              <a:off x="5877886" y="917624"/>
              <a:ext cx="640450" cy="6387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Icon Download | Linkedin">
              <a:extLst>
                <a:ext uri="{FF2B5EF4-FFF2-40B4-BE49-F238E27FC236}">
                  <a16:creationId xmlns:a16="http://schemas.microsoft.com/office/drawing/2014/main" id="{1163AD9A-4088-4C66-96DD-0F765EC8E9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5135" y="837038"/>
              <a:ext cx="768548" cy="7685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Connector 26">
            <a:extLst>
              <a:ext uri="{FF2B5EF4-FFF2-40B4-BE49-F238E27FC236}">
                <a16:creationId xmlns:a16="http://schemas.microsoft.com/office/drawing/2014/main" id="{5F9892CB-B843-47D6-B9D6-A7AC4BCE3ABF}"/>
              </a:ext>
            </a:extLst>
          </p:cNvPr>
          <p:cNvCxnSpPr/>
          <p:nvPr/>
        </p:nvCxnSpPr>
        <p:spPr>
          <a:xfrm>
            <a:off x="0" y="5756226"/>
            <a:ext cx="11603043" cy="33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BDC0FE-8E1A-4B2D-8787-AE01A1006898}"/>
              </a:ext>
            </a:extLst>
          </p:cNvPr>
          <p:cNvCxnSpPr/>
          <p:nvPr/>
        </p:nvCxnSpPr>
        <p:spPr>
          <a:xfrm>
            <a:off x="11017" y="2669246"/>
            <a:ext cx="11603043" cy="33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9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Application development</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pic>
        <p:nvPicPr>
          <p:cNvPr id="6" name="Picture 7" descr="Timeline&#10;&#10;Description automatically generated">
            <a:extLst>
              <a:ext uri="{FF2B5EF4-FFF2-40B4-BE49-F238E27FC236}">
                <a16:creationId xmlns:a16="http://schemas.microsoft.com/office/drawing/2014/main" id="{B196E28A-B38E-4CF9-9FDC-EEE45FC86ADA}"/>
              </a:ext>
            </a:extLst>
          </p:cNvPr>
          <p:cNvPicPr>
            <a:picLocks noChangeAspect="1"/>
          </p:cNvPicPr>
          <p:nvPr/>
        </p:nvPicPr>
        <p:blipFill>
          <a:blip r:embed="rId3"/>
          <a:stretch>
            <a:fillRect/>
          </a:stretch>
        </p:blipFill>
        <p:spPr>
          <a:xfrm>
            <a:off x="317158" y="872103"/>
            <a:ext cx="11341441" cy="5381522"/>
          </a:xfrm>
          <a:prstGeom prst="rect">
            <a:avLst/>
          </a:prstGeom>
        </p:spPr>
      </p:pic>
    </p:spTree>
    <p:extLst>
      <p:ext uri="{BB962C8B-B14F-4D97-AF65-F5344CB8AC3E}">
        <p14:creationId xmlns:p14="http://schemas.microsoft.com/office/powerpoint/2010/main" val="350405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146246" y="4603269"/>
            <a:ext cx="4480258" cy="1643450"/>
          </a:xfrm>
        </p:spPr>
        <p:txBody>
          <a:bodyPr/>
          <a:lstStyle/>
          <a:p>
            <a:r>
              <a:rPr lang="en-US"/>
              <a:t>George Armeniakos</a:t>
            </a:r>
          </a:p>
          <a:p>
            <a:r>
              <a:rPr lang="en-US" sz="2353"/>
              <a:t>Partner Technology Strategist</a:t>
            </a:r>
          </a:p>
          <a:p>
            <a:r>
              <a:rPr lang="en-US" sz="2353"/>
              <a:t>Microsoft GRCYMA</a:t>
            </a:r>
          </a:p>
        </p:txBody>
      </p:sp>
      <p:sp>
        <p:nvSpPr>
          <p:cNvPr id="2" name="Title 1"/>
          <p:cNvSpPr>
            <a:spLocks noGrp="1"/>
          </p:cNvSpPr>
          <p:nvPr>
            <p:ph type="title"/>
          </p:nvPr>
        </p:nvSpPr>
        <p:spPr>
          <a:xfrm>
            <a:off x="146246" y="203396"/>
            <a:ext cx="9860610" cy="1801181"/>
          </a:xfrm>
        </p:spPr>
        <p:txBody>
          <a:bodyPr>
            <a:normAutofit fontScale="90000"/>
          </a:bodyPr>
          <a:lstStyle/>
          <a:p>
            <a:r>
              <a:rPr lang="en-US" sz="4705"/>
              <a:t>Azure AI</a:t>
            </a:r>
            <a:br>
              <a:rPr lang="en-US" sz="4705"/>
            </a:br>
            <a:r>
              <a:rPr lang="en-US" sz="2700" b="1"/>
              <a:t>Making AI real</a:t>
            </a:r>
            <a:br>
              <a:rPr lang="en-US" sz="2700" b="1"/>
            </a:br>
            <a:r>
              <a:rPr lang="en-US" sz="2700" b="1"/>
              <a:t>for every person </a:t>
            </a:r>
            <a:br>
              <a:rPr lang="en-US" sz="2700" b="1"/>
            </a:br>
            <a:r>
              <a:rPr lang="en-US" sz="2700" b="1"/>
              <a:t>and every organization</a:t>
            </a:r>
            <a:endParaRPr lang="en-US" sz="4400" b="1"/>
          </a:p>
        </p:txBody>
      </p:sp>
      <p:sp>
        <p:nvSpPr>
          <p:cNvPr id="5" name="TextBox 4">
            <a:extLst>
              <a:ext uri="{FF2B5EF4-FFF2-40B4-BE49-F238E27FC236}">
                <a16:creationId xmlns:a16="http://schemas.microsoft.com/office/drawing/2014/main" id="{30E0B7C2-0C82-489A-90C0-203DA436C95E}"/>
              </a:ext>
            </a:extLst>
          </p:cNvPr>
          <p:cNvSpPr txBox="1"/>
          <p:nvPr/>
        </p:nvSpPr>
        <p:spPr>
          <a:xfrm>
            <a:off x="5606122" y="5920959"/>
            <a:ext cx="6518446" cy="493661"/>
          </a:xfrm>
          <a:prstGeom prst="rect">
            <a:avLst/>
          </a:prstGeom>
          <a:noFill/>
        </p:spPr>
        <p:txBody>
          <a:bodyPr wrap="square">
            <a:spAutoFit/>
          </a:bodyPr>
          <a:lstStyle/>
          <a:p>
            <a:pPr marL="26767" marR="0" lvl="0" indent="0" algn="ctr" defTabSz="878441" rtl="0" eaLnBrk="1" fontAlgn="base" latinLnBrk="0" hangingPunct="1">
              <a:lnSpc>
                <a:spcPct val="95000"/>
              </a:lnSpc>
              <a:spcBef>
                <a:spcPct val="0"/>
              </a:spcBef>
              <a:spcAft>
                <a:spcPct val="0"/>
              </a:spcAft>
              <a:buClrTx/>
              <a:buSzTx/>
              <a:buFontTx/>
              <a:buNone/>
              <a:tabLst/>
              <a:defRPr/>
            </a:pPr>
            <a:r>
              <a:rPr kumimoji="0" lang="en-US" sz="2745" b="1" i="0" u="none" strike="noStrike" kern="1200" cap="none" spc="-98" normalizeH="0" baseline="0" noProof="0">
                <a:ln w="3175">
                  <a:noFill/>
                </a:ln>
                <a:gradFill>
                  <a:gsLst>
                    <a:gs pos="0">
                      <a:srgbClr val="FFFFFF"/>
                    </a:gs>
                    <a:gs pos="100000">
                      <a:srgbClr val="FFFFFF"/>
                    </a:gs>
                  </a:gsLst>
                  <a:lin ang="5400000" scaled="0"/>
                </a:gradFill>
                <a:effectLst/>
                <a:uLnTx/>
                <a:uFillTx/>
                <a:latin typeface="Segoe UI Light"/>
                <a:ea typeface="+mn-ea"/>
                <a:cs typeface="Segoe UI Light"/>
              </a:rPr>
              <a:t>Transforming business with artificial intelligence</a:t>
            </a:r>
            <a:endParaRPr kumimoji="0" lang="en-US" sz="2745" b="1" i="0" u="none" strike="noStrike" kern="1200" cap="none" spc="0" normalizeH="0" baseline="0" noProof="0">
              <a:ln>
                <a:noFill/>
              </a:ln>
              <a:gradFill>
                <a:gsLst>
                  <a:gs pos="91000">
                    <a:srgbClr val="FFFFFF"/>
                  </a:gs>
                  <a:gs pos="0">
                    <a:srgbClr val="FFFFFF"/>
                  </a:gs>
                </a:gsLst>
                <a:lin ang="5400000" scaled="0"/>
              </a:gradFill>
              <a:effectLst/>
              <a:uLnTx/>
              <a:uFillTx/>
              <a:latin typeface="Segoe UI Light"/>
              <a:ea typeface="+mn-ea"/>
              <a:cs typeface="Segoe UI Light"/>
            </a:endParaRPr>
          </a:p>
        </p:txBody>
      </p:sp>
      <p:sp>
        <p:nvSpPr>
          <p:cNvPr id="6" name="people_11" title="Icon of two people with a chat bubble">
            <a:extLst>
              <a:ext uri="{FF2B5EF4-FFF2-40B4-BE49-F238E27FC236}">
                <a16:creationId xmlns:a16="http://schemas.microsoft.com/office/drawing/2014/main" id="{FE803C39-E343-4CA7-A78F-360AD3F88309}"/>
              </a:ext>
            </a:extLst>
          </p:cNvPr>
          <p:cNvSpPr>
            <a:spLocks noChangeAspect="1" noEditPoints="1"/>
          </p:cNvSpPr>
          <p:nvPr/>
        </p:nvSpPr>
        <p:spPr bwMode="auto">
          <a:xfrm>
            <a:off x="6774004" y="774037"/>
            <a:ext cx="485098" cy="4658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tool" title="Icon of a skrewdriver and wrench">
            <a:extLst>
              <a:ext uri="{FF2B5EF4-FFF2-40B4-BE49-F238E27FC236}">
                <a16:creationId xmlns:a16="http://schemas.microsoft.com/office/drawing/2014/main" id="{5541CE67-475B-4966-B63C-686661E08427}"/>
              </a:ext>
            </a:extLst>
          </p:cNvPr>
          <p:cNvSpPr>
            <a:spLocks noChangeAspect="1" noEditPoints="1"/>
          </p:cNvSpPr>
          <p:nvPr/>
        </p:nvSpPr>
        <p:spPr bwMode="auto">
          <a:xfrm>
            <a:off x="9847040" y="766747"/>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gear" title="Icon of a gear surrounded by a circle with lines of varying length">
            <a:extLst>
              <a:ext uri="{FF2B5EF4-FFF2-40B4-BE49-F238E27FC236}">
                <a16:creationId xmlns:a16="http://schemas.microsoft.com/office/drawing/2014/main" id="{7440E21A-AE2C-4A4B-91C0-D149450A8E3B}"/>
              </a:ext>
            </a:extLst>
          </p:cNvPr>
          <p:cNvSpPr>
            <a:spLocks noChangeAspect="1" noEditPoints="1"/>
          </p:cNvSpPr>
          <p:nvPr/>
        </p:nvSpPr>
        <p:spPr bwMode="auto">
          <a:xfrm>
            <a:off x="6783547" y="3771324"/>
            <a:ext cx="472273" cy="47022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9" name="box" title="Icon of a box">
            <a:extLst>
              <a:ext uri="{FF2B5EF4-FFF2-40B4-BE49-F238E27FC236}">
                <a16:creationId xmlns:a16="http://schemas.microsoft.com/office/drawing/2014/main" id="{645CD095-7A5F-4A45-8ED5-DE53E9E1A302}"/>
              </a:ext>
            </a:extLst>
          </p:cNvPr>
          <p:cNvSpPr>
            <a:spLocks noChangeAspect="1" noEditPoints="1"/>
          </p:cNvSpPr>
          <p:nvPr/>
        </p:nvSpPr>
        <p:spPr bwMode="auto">
          <a:xfrm>
            <a:off x="9807177" y="3781260"/>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A113E6E-FDF5-447C-A4E3-CFA90D062E26}"/>
              </a:ext>
            </a:extLst>
          </p:cNvPr>
          <p:cNvSpPr txBox="1"/>
          <p:nvPr/>
        </p:nvSpPr>
        <p:spPr>
          <a:xfrm>
            <a:off x="10663055" y="3741462"/>
            <a:ext cx="1471237"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Transform</a:t>
            </a:r>
            <a:b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11" name="TextBox 10">
            <a:extLst>
              <a:ext uri="{FF2B5EF4-FFF2-40B4-BE49-F238E27FC236}">
                <a16:creationId xmlns:a16="http://schemas.microsoft.com/office/drawing/2014/main" id="{FA5ED7E3-FD5C-484E-B74C-13118340900E}"/>
              </a:ext>
            </a:extLst>
          </p:cNvPr>
          <p:cNvSpPr txBox="1"/>
          <p:nvPr/>
        </p:nvSpPr>
        <p:spPr>
          <a:xfrm>
            <a:off x="5143681" y="676003"/>
            <a:ext cx="1234312" cy="553998"/>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Engage</a:t>
            </a:r>
            <a:b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2" name="TextBox 11">
            <a:extLst>
              <a:ext uri="{FF2B5EF4-FFF2-40B4-BE49-F238E27FC236}">
                <a16:creationId xmlns:a16="http://schemas.microsoft.com/office/drawing/2014/main" id="{C3C5E9A3-17D1-4697-A7FE-17A8BBA18EE3}"/>
              </a:ext>
            </a:extLst>
          </p:cNvPr>
          <p:cNvSpPr txBox="1"/>
          <p:nvPr/>
        </p:nvSpPr>
        <p:spPr>
          <a:xfrm>
            <a:off x="10663055" y="676003"/>
            <a:ext cx="1528945"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Empower</a:t>
            </a:r>
            <a:b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employees</a:t>
            </a:r>
          </a:p>
        </p:txBody>
      </p:sp>
      <p:sp>
        <p:nvSpPr>
          <p:cNvPr id="13" name="TextBox 12">
            <a:extLst>
              <a:ext uri="{FF2B5EF4-FFF2-40B4-BE49-F238E27FC236}">
                <a16:creationId xmlns:a16="http://schemas.microsoft.com/office/drawing/2014/main" id="{D2874095-C998-4CA4-8580-19B824C94DCA}"/>
              </a:ext>
            </a:extLst>
          </p:cNvPr>
          <p:cNvSpPr txBox="1"/>
          <p:nvPr/>
        </p:nvSpPr>
        <p:spPr>
          <a:xfrm>
            <a:off x="5090781" y="3741462"/>
            <a:ext cx="1287212" cy="5539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Optimize</a:t>
            </a:r>
            <a:b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4" name="TextBox 13">
            <a:extLst>
              <a:ext uri="{FF2B5EF4-FFF2-40B4-BE49-F238E27FC236}">
                <a16:creationId xmlns:a16="http://schemas.microsoft.com/office/drawing/2014/main" id="{643956BD-5D93-4E5F-AA9C-98DE8BCDB511}"/>
              </a:ext>
            </a:extLst>
          </p:cNvPr>
          <p:cNvSpPr txBox="1"/>
          <p:nvPr/>
        </p:nvSpPr>
        <p:spPr>
          <a:xfrm>
            <a:off x="7639516" y="1590569"/>
            <a:ext cx="1769244" cy="1769244"/>
          </a:xfrm>
          <a:prstGeom prst="ellipse">
            <a:avLst/>
          </a:prstGeom>
          <a:solidFill>
            <a:srgbClr val="000000"/>
          </a:solidFill>
          <a:effectLst>
            <a:outerShdw blurRad="127000" algn="ctr" rotWithShape="0">
              <a:prstClr val="black">
                <a:alpha val="15000"/>
              </a:prstClr>
            </a:outerShdw>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CEB6DFF9-A6D7-43F8-B16A-9CD7D7AA7C56}"/>
              </a:ext>
            </a:extLst>
          </p:cNvPr>
          <p:cNvGrpSpPr/>
          <p:nvPr/>
        </p:nvGrpSpPr>
        <p:grpSpPr>
          <a:xfrm>
            <a:off x="7540010" y="1516275"/>
            <a:ext cx="1968261" cy="1983104"/>
            <a:chOff x="5090160" y="2410705"/>
            <a:chExt cx="2011680" cy="2026854"/>
          </a:xfrm>
        </p:grpSpPr>
        <p:sp>
          <p:nvSpPr>
            <p:cNvPr id="16" name="systems experiences">
              <a:extLst>
                <a:ext uri="{FF2B5EF4-FFF2-40B4-BE49-F238E27FC236}">
                  <a16:creationId xmlns:a16="http://schemas.microsoft.com/office/drawing/2014/main" id="{A7B9CB54-280D-4711-8214-06B5CE6B638D}"/>
                </a:ext>
              </a:extLst>
            </p:cNvPr>
            <p:cNvSpPr txBox="1"/>
            <p:nvPr/>
          </p:nvSpPr>
          <p:spPr>
            <a:xfrm>
              <a:off x="5090161" y="2410705"/>
              <a:ext cx="2011679" cy="2011682"/>
            </a:xfrm>
            <a:prstGeom prst="ellipse">
              <a:avLst/>
            </a:prstGeom>
            <a:noFill/>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gradFill>
                    <a:gsLst>
                      <a:gs pos="70874">
                        <a:srgbClr val="FFFFFF"/>
                      </a:gs>
                      <a:gs pos="40000">
                        <a:srgbClr val="FFFFFF"/>
                      </a:gs>
                    </a:gsLst>
                    <a:lin ang="5400000" scaled="0"/>
                  </a:gradFill>
                  <a:effectLst/>
                  <a:uLnTx/>
                  <a:uFillTx/>
                  <a:latin typeface="Segoe UI Semibold"/>
                  <a:ea typeface="+mn-ea"/>
                  <a:cs typeface="+mn-cs"/>
                </a:rPr>
                <a:t>Systems &amp; Experiences</a:t>
              </a:r>
            </a:p>
          </p:txBody>
        </p:sp>
        <p:sp>
          <p:nvSpPr>
            <p:cNvPr id="17" name="intelligent">
              <a:extLst>
                <a:ext uri="{FF2B5EF4-FFF2-40B4-BE49-F238E27FC236}">
                  <a16:creationId xmlns:a16="http://schemas.microsoft.com/office/drawing/2014/main" id="{77DC146C-D1C7-4AB1-80A2-6A2F60D98332}"/>
                </a:ext>
              </a:extLst>
            </p:cNvPr>
            <p:cNvSpPr txBox="1"/>
            <p:nvPr/>
          </p:nvSpPr>
          <p:spPr>
            <a:xfrm>
              <a:off x="5090160" y="2425878"/>
              <a:ext cx="2011679" cy="2011681"/>
            </a:xfrm>
            <a:prstGeom prst="ellipse">
              <a:avLst/>
            </a:prstGeom>
            <a:noFill/>
          </p:spPr>
          <p:txBody>
            <a:bodyPr spcFirstLastPara="1" wrap="none" lIns="0" tIns="0" rIns="0" bIns="0" numCol="1" rtlCol="0">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70874">
                        <a:srgbClr val="FFFFFF"/>
                      </a:gs>
                      <a:gs pos="40000">
                        <a:srgbClr val="FFFFFF"/>
                      </a:gs>
                    </a:gsLst>
                    <a:lin ang="5400000" scaled="0"/>
                  </a:gradFill>
                  <a:effectLst/>
                  <a:uLnTx/>
                  <a:uFillTx/>
                  <a:latin typeface="Segoe UI Semibold"/>
                  <a:ea typeface="+mn-ea"/>
                  <a:cs typeface="+mn-cs"/>
                </a:rPr>
                <a:t>Intelligent</a:t>
              </a:r>
            </a:p>
          </p:txBody>
        </p:sp>
      </p:grpSp>
      <p:grpSp>
        <p:nvGrpSpPr>
          <p:cNvPr id="18" name="Group 17">
            <a:extLst>
              <a:ext uri="{FF2B5EF4-FFF2-40B4-BE49-F238E27FC236}">
                <a16:creationId xmlns:a16="http://schemas.microsoft.com/office/drawing/2014/main" id="{37B8050C-BE61-4A11-8058-7BF0B36B8792}"/>
              </a:ext>
            </a:extLst>
          </p:cNvPr>
          <p:cNvGrpSpPr/>
          <p:nvPr/>
        </p:nvGrpSpPr>
        <p:grpSpPr>
          <a:xfrm>
            <a:off x="8012830" y="1972705"/>
            <a:ext cx="1022622" cy="1022620"/>
            <a:chOff x="8335112" y="2939845"/>
            <a:chExt cx="1060655" cy="1060655"/>
          </a:xfrm>
        </p:grpSpPr>
        <p:sp>
          <p:nvSpPr>
            <p:cNvPr id="19" name="Arc 18">
              <a:extLst>
                <a:ext uri="{FF2B5EF4-FFF2-40B4-BE49-F238E27FC236}">
                  <a16:creationId xmlns:a16="http://schemas.microsoft.com/office/drawing/2014/main" id="{05985EA7-20C2-4C8D-9750-C207C861EBB8}"/>
                </a:ext>
              </a:extLst>
            </p:cNvPr>
            <p:cNvSpPr/>
            <p:nvPr/>
          </p:nvSpPr>
          <p:spPr>
            <a:xfrm>
              <a:off x="8335112" y="2939845"/>
              <a:ext cx="1060655" cy="1060655"/>
            </a:xfrm>
            <a:prstGeom prst="arc">
              <a:avLst>
                <a:gd name="adj1" fmla="val 603638"/>
                <a:gd name="adj2" fmla="val 10369400"/>
              </a:avLst>
            </a:prstGeom>
            <a:noFill/>
            <a:ln w="15875" cap="flat" cmpd="sng" algn="ctr">
              <a:solidFill>
                <a:srgbClr val="50E6FF"/>
              </a:solidFill>
              <a:prstDash val="solid"/>
              <a:headEnd type="none" w="lg" len="sm"/>
              <a:tailEnd type="arrow" w="lg" len="sm"/>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Segoe UI"/>
                <a:ea typeface="+mn-ea"/>
                <a:cs typeface="+mn-cs"/>
              </a:endParaRPr>
            </a:p>
          </p:txBody>
        </p:sp>
        <p:sp>
          <p:nvSpPr>
            <p:cNvPr id="20" name="Arc 19">
              <a:extLst>
                <a:ext uri="{FF2B5EF4-FFF2-40B4-BE49-F238E27FC236}">
                  <a16:creationId xmlns:a16="http://schemas.microsoft.com/office/drawing/2014/main" id="{62D38479-7757-4B2B-B2B1-CA1C49F04B68}"/>
                </a:ext>
              </a:extLst>
            </p:cNvPr>
            <p:cNvSpPr/>
            <p:nvPr/>
          </p:nvSpPr>
          <p:spPr>
            <a:xfrm>
              <a:off x="8335112" y="2939845"/>
              <a:ext cx="1060655" cy="1060655"/>
            </a:xfrm>
            <a:prstGeom prst="arc">
              <a:avLst>
                <a:gd name="adj1" fmla="val 11360395"/>
                <a:gd name="adj2" fmla="val 21142794"/>
              </a:avLst>
            </a:prstGeom>
            <a:noFill/>
            <a:ln w="15875" cap="flat" cmpd="sng" algn="ctr">
              <a:solidFill>
                <a:srgbClr val="50E6FF"/>
              </a:solidFill>
              <a:prstDash val="solid"/>
              <a:headEnd type="none" w="lg" len="sm"/>
              <a:tailEnd type="arrow" w="lg" len="sm"/>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Segoe UI"/>
                <a:ea typeface="+mn-ea"/>
                <a:cs typeface="+mn-cs"/>
              </a:endParaRPr>
            </a:p>
          </p:txBody>
        </p:sp>
      </p:grpSp>
      <p:sp>
        <p:nvSpPr>
          <p:cNvPr id="21" name="Freeform: Shape 185">
            <a:extLst>
              <a:ext uri="{FF2B5EF4-FFF2-40B4-BE49-F238E27FC236}">
                <a16:creationId xmlns:a16="http://schemas.microsoft.com/office/drawing/2014/main" id="{CED870D3-15B9-47D8-9352-91EB33D5D14D}"/>
              </a:ext>
            </a:extLst>
          </p:cNvPr>
          <p:cNvSpPr>
            <a:spLocks noChangeAspect="1"/>
          </p:cNvSpPr>
          <p:nvPr/>
        </p:nvSpPr>
        <p:spPr bwMode="auto">
          <a:xfrm flipV="1">
            <a:off x="8225837" y="2172255"/>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Arc 21">
            <a:extLst>
              <a:ext uri="{FF2B5EF4-FFF2-40B4-BE49-F238E27FC236}">
                <a16:creationId xmlns:a16="http://schemas.microsoft.com/office/drawing/2014/main" id="{88EE8FFD-0E86-45FE-A02C-EC3BDB2EFAF8}"/>
              </a:ext>
            </a:extLst>
          </p:cNvPr>
          <p:cNvSpPr/>
          <p:nvPr/>
        </p:nvSpPr>
        <p:spPr bwMode="auto">
          <a:xfrm>
            <a:off x="6377750" y="361436"/>
            <a:ext cx="4292781" cy="4292781"/>
          </a:xfrm>
          <a:prstGeom prst="arc">
            <a:avLst>
              <a:gd name="adj1" fmla="val 14260278"/>
              <a:gd name="adj2" fmla="val 18141378"/>
            </a:avLst>
          </a:prstGeom>
          <a:noFill/>
          <a:ln w="19050" cap="flat">
            <a:solidFill>
              <a:srgbClr val="FFFFFF">
                <a:lumMod val="75000"/>
              </a:srgb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3" name="Arc 22">
            <a:extLst>
              <a:ext uri="{FF2B5EF4-FFF2-40B4-BE49-F238E27FC236}">
                <a16:creationId xmlns:a16="http://schemas.microsoft.com/office/drawing/2014/main" id="{194489B7-5E21-4888-BC35-6A884F700919}"/>
              </a:ext>
            </a:extLst>
          </p:cNvPr>
          <p:cNvSpPr/>
          <p:nvPr/>
        </p:nvSpPr>
        <p:spPr bwMode="auto">
          <a:xfrm rot="16200000">
            <a:off x="6377750" y="361436"/>
            <a:ext cx="4292781" cy="4292781"/>
          </a:xfrm>
          <a:prstGeom prst="arc">
            <a:avLst>
              <a:gd name="adj1" fmla="val 14260278"/>
              <a:gd name="adj2" fmla="val 18141378"/>
            </a:avLst>
          </a:prstGeom>
          <a:noFill/>
          <a:ln w="19050" cap="flat">
            <a:solidFill>
              <a:srgbClr val="FFFFFF">
                <a:lumMod val="75000"/>
              </a:srgb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4" name="Arc 23">
            <a:extLst>
              <a:ext uri="{FF2B5EF4-FFF2-40B4-BE49-F238E27FC236}">
                <a16:creationId xmlns:a16="http://schemas.microsoft.com/office/drawing/2014/main" id="{E4F5C0D0-50DC-4F18-A3B2-C37CC6B54C9F}"/>
              </a:ext>
            </a:extLst>
          </p:cNvPr>
          <p:cNvSpPr/>
          <p:nvPr/>
        </p:nvSpPr>
        <p:spPr bwMode="auto">
          <a:xfrm rot="10800000">
            <a:off x="6377749" y="361436"/>
            <a:ext cx="4292781" cy="4292781"/>
          </a:xfrm>
          <a:prstGeom prst="arc">
            <a:avLst>
              <a:gd name="adj1" fmla="val 14260278"/>
              <a:gd name="adj2" fmla="val 18141378"/>
            </a:avLst>
          </a:prstGeom>
          <a:noFill/>
          <a:ln w="19050" cap="flat">
            <a:solidFill>
              <a:srgbClr val="FFFFFF">
                <a:lumMod val="75000"/>
              </a:srgb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5" name="Arc 24">
            <a:extLst>
              <a:ext uri="{FF2B5EF4-FFF2-40B4-BE49-F238E27FC236}">
                <a16:creationId xmlns:a16="http://schemas.microsoft.com/office/drawing/2014/main" id="{3F068568-7D53-405E-8431-271674916ABD}"/>
              </a:ext>
            </a:extLst>
          </p:cNvPr>
          <p:cNvSpPr/>
          <p:nvPr/>
        </p:nvSpPr>
        <p:spPr bwMode="auto">
          <a:xfrm rot="5400000">
            <a:off x="6377750" y="361436"/>
            <a:ext cx="4292781" cy="4292781"/>
          </a:xfrm>
          <a:prstGeom prst="arc">
            <a:avLst>
              <a:gd name="adj1" fmla="val 14260278"/>
              <a:gd name="adj2" fmla="val 18141378"/>
            </a:avLst>
          </a:prstGeom>
          <a:noFill/>
          <a:ln w="19050" cap="flat">
            <a:solidFill>
              <a:srgbClr val="FFFFFF">
                <a:lumMod val="75000"/>
              </a:srgb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A518BAAE-3117-474D-BBD8-B1CED327D5B1}"/>
              </a:ext>
            </a:extLst>
          </p:cNvPr>
          <p:cNvSpPr/>
          <p:nvPr/>
        </p:nvSpPr>
        <p:spPr>
          <a:xfrm rot="14400000">
            <a:off x="9601211" y="621746"/>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7" name="Oval 26">
            <a:extLst>
              <a:ext uri="{FF2B5EF4-FFF2-40B4-BE49-F238E27FC236}">
                <a16:creationId xmlns:a16="http://schemas.microsoft.com/office/drawing/2014/main" id="{B0137C0A-F43C-4593-9D9D-12679CDB4C73}"/>
              </a:ext>
            </a:extLst>
          </p:cNvPr>
          <p:cNvSpPr/>
          <p:nvPr/>
        </p:nvSpPr>
        <p:spPr>
          <a:xfrm>
            <a:off x="10314842" y="1347108"/>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8" name="Oval 27">
            <a:extLst>
              <a:ext uri="{FF2B5EF4-FFF2-40B4-BE49-F238E27FC236}">
                <a16:creationId xmlns:a16="http://schemas.microsoft.com/office/drawing/2014/main" id="{30D7C381-0009-4023-9B5E-5592F21C744E}"/>
              </a:ext>
            </a:extLst>
          </p:cNvPr>
          <p:cNvSpPr/>
          <p:nvPr/>
        </p:nvSpPr>
        <p:spPr>
          <a:xfrm>
            <a:off x="7343493" y="4295460"/>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9" name="Oval 28">
            <a:extLst>
              <a:ext uri="{FF2B5EF4-FFF2-40B4-BE49-F238E27FC236}">
                <a16:creationId xmlns:a16="http://schemas.microsoft.com/office/drawing/2014/main" id="{082C8588-8F41-49F9-B809-B713E39A3D2C}"/>
              </a:ext>
            </a:extLst>
          </p:cNvPr>
          <p:cNvSpPr/>
          <p:nvPr/>
        </p:nvSpPr>
        <p:spPr>
          <a:xfrm>
            <a:off x="6655259" y="3588952"/>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0" name="Oval 29">
            <a:extLst>
              <a:ext uri="{FF2B5EF4-FFF2-40B4-BE49-F238E27FC236}">
                <a16:creationId xmlns:a16="http://schemas.microsoft.com/office/drawing/2014/main" id="{6FD531B8-4127-4637-B0A5-FE9B121FE97D}"/>
              </a:ext>
            </a:extLst>
          </p:cNvPr>
          <p:cNvSpPr/>
          <p:nvPr/>
        </p:nvSpPr>
        <p:spPr>
          <a:xfrm>
            <a:off x="6649472" y="1356394"/>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1" name="Oval 30">
            <a:extLst>
              <a:ext uri="{FF2B5EF4-FFF2-40B4-BE49-F238E27FC236}">
                <a16:creationId xmlns:a16="http://schemas.microsoft.com/office/drawing/2014/main" id="{202FAB3F-A75B-4C40-BA48-2DF0687C55E2}"/>
              </a:ext>
            </a:extLst>
          </p:cNvPr>
          <p:cNvSpPr/>
          <p:nvPr/>
        </p:nvSpPr>
        <p:spPr>
          <a:xfrm>
            <a:off x="7350396" y="637641"/>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 name="Oval 31">
            <a:extLst>
              <a:ext uri="{FF2B5EF4-FFF2-40B4-BE49-F238E27FC236}">
                <a16:creationId xmlns:a16="http://schemas.microsoft.com/office/drawing/2014/main" id="{8D99D748-771F-42CD-AFD8-4A23589F5E32}"/>
              </a:ext>
            </a:extLst>
          </p:cNvPr>
          <p:cNvSpPr/>
          <p:nvPr/>
        </p:nvSpPr>
        <p:spPr>
          <a:xfrm>
            <a:off x="10314842" y="3588952"/>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 name="Oval 32">
            <a:extLst>
              <a:ext uri="{FF2B5EF4-FFF2-40B4-BE49-F238E27FC236}">
                <a16:creationId xmlns:a16="http://schemas.microsoft.com/office/drawing/2014/main" id="{9328A9B6-9FF6-4681-A8CB-B43539CCA2EF}"/>
              </a:ext>
            </a:extLst>
          </p:cNvPr>
          <p:cNvSpPr/>
          <p:nvPr/>
        </p:nvSpPr>
        <p:spPr>
          <a:xfrm>
            <a:off x="9595691" y="4295460"/>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DECE6F54-7CCC-4F8C-9885-DB16D05BA55D}"/>
              </a:ext>
            </a:extLst>
          </p:cNvPr>
          <p:cNvGrpSpPr/>
          <p:nvPr/>
        </p:nvGrpSpPr>
        <p:grpSpPr>
          <a:xfrm>
            <a:off x="7351055" y="1157060"/>
            <a:ext cx="2406206" cy="2565742"/>
            <a:chOff x="4922915" y="2078234"/>
            <a:chExt cx="2406206" cy="2565742"/>
          </a:xfrm>
        </p:grpSpPr>
        <p:grpSp>
          <p:nvGrpSpPr>
            <p:cNvPr id="35" name="Group 34">
              <a:extLst>
                <a:ext uri="{FF2B5EF4-FFF2-40B4-BE49-F238E27FC236}">
                  <a16:creationId xmlns:a16="http://schemas.microsoft.com/office/drawing/2014/main" id="{FE1F2C23-A873-44C7-AA4B-C3B77FBD8F91}"/>
                </a:ext>
              </a:extLst>
            </p:cNvPr>
            <p:cNvGrpSpPr/>
            <p:nvPr/>
          </p:nvGrpSpPr>
          <p:grpSpPr>
            <a:xfrm rot="21187026">
              <a:off x="5030718" y="2078234"/>
              <a:ext cx="2298403" cy="2248145"/>
              <a:chOff x="5447655" y="2765600"/>
              <a:chExt cx="1636726" cy="1600935"/>
            </a:xfrm>
          </p:grpSpPr>
          <p:sp>
            <p:nvSpPr>
              <p:cNvPr id="38" name="Freeform 8">
                <a:extLst>
                  <a:ext uri="{FF2B5EF4-FFF2-40B4-BE49-F238E27FC236}">
                    <a16:creationId xmlns:a16="http://schemas.microsoft.com/office/drawing/2014/main" id="{002E4467-6E23-4721-BF6F-961CF5E12683}"/>
                  </a:ext>
                </a:extLst>
              </p:cNvPr>
              <p:cNvSpPr>
                <a:spLocks/>
              </p:cNvSpPr>
              <p:nvPr/>
            </p:nvSpPr>
            <p:spPr bwMode="auto">
              <a:xfrm>
                <a:off x="5447655" y="2765600"/>
                <a:ext cx="770584" cy="271090"/>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rgbClr val="FFFFFF">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11">
                <a:extLst>
                  <a:ext uri="{FF2B5EF4-FFF2-40B4-BE49-F238E27FC236}">
                    <a16:creationId xmlns:a16="http://schemas.microsoft.com/office/drawing/2014/main" id="{A47A8380-F21C-4EC5-A084-77C2B2633E72}"/>
                  </a:ext>
                </a:extLst>
              </p:cNvPr>
              <p:cNvSpPr>
                <a:spLocks/>
              </p:cNvSpPr>
              <p:nvPr/>
            </p:nvSpPr>
            <p:spPr bwMode="auto">
              <a:xfrm>
                <a:off x="6855048" y="3001313"/>
                <a:ext cx="229333" cy="677835"/>
              </a:xfrm>
              <a:custGeom>
                <a:avLst/>
                <a:gdLst>
                  <a:gd name="T0" fmla="*/ 1288 w 1288"/>
                  <a:gd name="T1" fmla="*/ 0 h 2025"/>
                  <a:gd name="T2" fmla="*/ 1288 w 1288"/>
                  <a:gd name="T3" fmla="*/ 0 h 2025"/>
                  <a:gd name="T4" fmla="*/ 108 w 1288"/>
                  <a:gd name="T5" fmla="*/ 1159 h 2025"/>
                  <a:gd name="T6" fmla="*/ 40 w 1288"/>
                  <a:gd name="T7" fmla="*/ 2025 h 2025"/>
                  <a:gd name="connsiteX0" fmla="*/ 9746 w 9746"/>
                  <a:gd name="connsiteY0" fmla="*/ 0 h 10000"/>
                  <a:gd name="connsiteX1" fmla="*/ 3207 w 9746"/>
                  <a:gd name="connsiteY1" fmla="*/ 3846 h 10000"/>
                  <a:gd name="connsiteX2" fmla="*/ 585 w 9746"/>
                  <a:gd name="connsiteY2" fmla="*/ 5723 h 10000"/>
                  <a:gd name="connsiteX3" fmla="*/ 57 w 9746"/>
                  <a:gd name="connsiteY3" fmla="*/ 10000 h 10000"/>
                  <a:gd name="connsiteX0" fmla="*/ 3380 w 3380"/>
                  <a:gd name="connsiteY0" fmla="*/ 0 h 6198"/>
                  <a:gd name="connsiteX1" fmla="*/ 3291 w 3380"/>
                  <a:gd name="connsiteY1" fmla="*/ 44 h 6198"/>
                  <a:gd name="connsiteX2" fmla="*/ 600 w 3380"/>
                  <a:gd name="connsiteY2" fmla="*/ 1921 h 6198"/>
                  <a:gd name="connsiteX3" fmla="*/ 58 w 3380"/>
                  <a:gd name="connsiteY3" fmla="*/ 6198 h 6198"/>
                  <a:gd name="connsiteX0" fmla="*/ 10000 w 10000"/>
                  <a:gd name="connsiteY0" fmla="*/ 0 h 10000"/>
                  <a:gd name="connsiteX1" fmla="*/ 9737 w 10000"/>
                  <a:gd name="connsiteY1" fmla="*/ 71 h 10000"/>
                  <a:gd name="connsiteX2" fmla="*/ 1775 w 10000"/>
                  <a:gd name="connsiteY2" fmla="*/ 3099 h 10000"/>
                  <a:gd name="connsiteX3" fmla="*/ 172 w 10000"/>
                  <a:gd name="connsiteY3" fmla="*/ 10000 h 10000"/>
                  <a:gd name="connsiteX0" fmla="*/ 10000 w 10000"/>
                  <a:gd name="connsiteY0" fmla="*/ 0 h 10000"/>
                  <a:gd name="connsiteX1" fmla="*/ 9737 w 10000"/>
                  <a:gd name="connsiteY1" fmla="*/ 71 h 10000"/>
                  <a:gd name="connsiteX2" fmla="*/ 1775 w 10000"/>
                  <a:gd name="connsiteY2" fmla="*/ 3099 h 10000"/>
                  <a:gd name="connsiteX3" fmla="*/ 172 w 10000"/>
                  <a:gd name="connsiteY3" fmla="*/ 10000 h 10000"/>
                  <a:gd name="connsiteX0" fmla="*/ 10000 w 10000"/>
                  <a:gd name="connsiteY0" fmla="*/ 0 h 10000"/>
                  <a:gd name="connsiteX1" fmla="*/ 1775 w 10000"/>
                  <a:gd name="connsiteY1" fmla="*/ 3099 h 10000"/>
                  <a:gd name="connsiteX2" fmla="*/ 172 w 10000"/>
                  <a:gd name="connsiteY2" fmla="*/ 10000 h 10000"/>
                  <a:gd name="connsiteX0" fmla="*/ 10000 w 10000"/>
                  <a:gd name="connsiteY0" fmla="*/ 0 h 10000"/>
                  <a:gd name="connsiteX1" fmla="*/ 1775 w 10000"/>
                  <a:gd name="connsiteY1" fmla="*/ 3099 h 10000"/>
                  <a:gd name="connsiteX2" fmla="*/ 172 w 10000"/>
                  <a:gd name="connsiteY2" fmla="*/ 10000 h 10000"/>
                  <a:gd name="connsiteX0" fmla="*/ 10000 w 10000"/>
                  <a:gd name="connsiteY0" fmla="*/ 0 h 10000"/>
                  <a:gd name="connsiteX1" fmla="*/ 1775 w 10000"/>
                  <a:gd name="connsiteY1" fmla="*/ 3099 h 10000"/>
                  <a:gd name="connsiteX2" fmla="*/ 17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6798" y="987"/>
                      <a:pt x="4578" y="1450"/>
                      <a:pt x="1775" y="3099"/>
                    </a:cubicBezTo>
                    <a:cubicBezTo>
                      <a:pt x="-772" y="4797"/>
                      <a:pt x="172" y="8207"/>
                      <a:pt x="172" y="10000"/>
                    </a:cubicBezTo>
                  </a:path>
                </a:pathLst>
              </a:custGeom>
              <a:noFill/>
              <a:ln w="17463" cap="flat">
                <a:solidFill>
                  <a:srgbClr val="FFFFFF">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17">
                <a:extLst>
                  <a:ext uri="{FF2B5EF4-FFF2-40B4-BE49-F238E27FC236}">
                    <a16:creationId xmlns:a16="http://schemas.microsoft.com/office/drawing/2014/main" id="{39109525-8921-4829-8F09-1B7CE59199AC}"/>
                  </a:ext>
                </a:extLst>
              </p:cNvPr>
              <p:cNvSpPr>
                <a:spLocks/>
              </p:cNvSpPr>
              <p:nvPr/>
            </p:nvSpPr>
            <p:spPr bwMode="auto">
              <a:xfrm>
                <a:off x="5527675" y="3033035"/>
                <a:ext cx="1331913" cy="1333500"/>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rgbClr val="FFFFFF">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Freeform 8">
              <a:extLst>
                <a:ext uri="{FF2B5EF4-FFF2-40B4-BE49-F238E27FC236}">
                  <a16:creationId xmlns:a16="http://schemas.microsoft.com/office/drawing/2014/main" id="{633B8AAD-E14D-4CDE-90E9-8A2458B4EF56}"/>
                </a:ext>
              </a:extLst>
            </p:cNvPr>
            <p:cNvSpPr>
              <a:spLocks/>
            </p:cNvSpPr>
            <p:nvPr/>
          </p:nvSpPr>
          <p:spPr bwMode="auto">
            <a:xfrm rot="21187026" flipH="1" flipV="1">
              <a:off x="6196815" y="4263293"/>
              <a:ext cx="1082107" cy="380683"/>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rgbClr val="FFFFFF">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11">
              <a:extLst>
                <a:ext uri="{FF2B5EF4-FFF2-40B4-BE49-F238E27FC236}">
                  <a16:creationId xmlns:a16="http://schemas.microsoft.com/office/drawing/2014/main" id="{0BB6A7BE-4ADA-4C9A-AF65-C5854CBEB40B}"/>
                </a:ext>
              </a:extLst>
            </p:cNvPr>
            <p:cNvSpPr>
              <a:spLocks/>
            </p:cNvSpPr>
            <p:nvPr/>
          </p:nvSpPr>
          <p:spPr bwMode="auto">
            <a:xfrm rot="21187026" flipH="1" flipV="1">
              <a:off x="4922915" y="3586713"/>
              <a:ext cx="322045" cy="951863"/>
            </a:xfrm>
            <a:custGeom>
              <a:avLst/>
              <a:gdLst>
                <a:gd name="T0" fmla="*/ 1288 w 1288"/>
                <a:gd name="T1" fmla="*/ 0 h 2025"/>
                <a:gd name="T2" fmla="*/ 1288 w 1288"/>
                <a:gd name="T3" fmla="*/ 0 h 2025"/>
                <a:gd name="T4" fmla="*/ 108 w 1288"/>
                <a:gd name="T5" fmla="*/ 1159 h 2025"/>
                <a:gd name="T6" fmla="*/ 40 w 1288"/>
                <a:gd name="T7" fmla="*/ 2025 h 2025"/>
                <a:gd name="connsiteX0" fmla="*/ 9746 w 9746"/>
                <a:gd name="connsiteY0" fmla="*/ 0 h 10000"/>
                <a:gd name="connsiteX1" fmla="*/ 3207 w 9746"/>
                <a:gd name="connsiteY1" fmla="*/ 3846 h 10000"/>
                <a:gd name="connsiteX2" fmla="*/ 585 w 9746"/>
                <a:gd name="connsiteY2" fmla="*/ 5723 h 10000"/>
                <a:gd name="connsiteX3" fmla="*/ 57 w 9746"/>
                <a:gd name="connsiteY3" fmla="*/ 10000 h 10000"/>
                <a:gd name="connsiteX0" fmla="*/ 3380 w 3380"/>
                <a:gd name="connsiteY0" fmla="*/ 0 h 6198"/>
                <a:gd name="connsiteX1" fmla="*/ 3291 w 3380"/>
                <a:gd name="connsiteY1" fmla="*/ 44 h 6198"/>
                <a:gd name="connsiteX2" fmla="*/ 600 w 3380"/>
                <a:gd name="connsiteY2" fmla="*/ 1921 h 6198"/>
                <a:gd name="connsiteX3" fmla="*/ 58 w 3380"/>
                <a:gd name="connsiteY3" fmla="*/ 6198 h 6198"/>
                <a:gd name="connsiteX0" fmla="*/ 10000 w 10000"/>
                <a:gd name="connsiteY0" fmla="*/ 0 h 10000"/>
                <a:gd name="connsiteX1" fmla="*/ 9737 w 10000"/>
                <a:gd name="connsiteY1" fmla="*/ 71 h 10000"/>
                <a:gd name="connsiteX2" fmla="*/ 1775 w 10000"/>
                <a:gd name="connsiteY2" fmla="*/ 3099 h 10000"/>
                <a:gd name="connsiteX3" fmla="*/ 172 w 10000"/>
                <a:gd name="connsiteY3" fmla="*/ 10000 h 10000"/>
                <a:gd name="connsiteX0" fmla="*/ 10000 w 10000"/>
                <a:gd name="connsiteY0" fmla="*/ 0 h 10000"/>
                <a:gd name="connsiteX1" fmla="*/ 9737 w 10000"/>
                <a:gd name="connsiteY1" fmla="*/ 71 h 10000"/>
                <a:gd name="connsiteX2" fmla="*/ 1775 w 10000"/>
                <a:gd name="connsiteY2" fmla="*/ 3099 h 10000"/>
                <a:gd name="connsiteX3" fmla="*/ 172 w 10000"/>
                <a:gd name="connsiteY3" fmla="*/ 10000 h 10000"/>
                <a:gd name="connsiteX0" fmla="*/ 10000 w 10000"/>
                <a:gd name="connsiteY0" fmla="*/ 0 h 10000"/>
                <a:gd name="connsiteX1" fmla="*/ 1775 w 10000"/>
                <a:gd name="connsiteY1" fmla="*/ 3099 h 10000"/>
                <a:gd name="connsiteX2" fmla="*/ 172 w 10000"/>
                <a:gd name="connsiteY2" fmla="*/ 10000 h 10000"/>
                <a:gd name="connsiteX0" fmla="*/ 10000 w 10000"/>
                <a:gd name="connsiteY0" fmla="*/ 0 h 10000"/>
                <a:gd name="connsiteX1" fmla="*/ 1775 w 10000"/>
                <a:gd name="connsiteY1" fmla="*/ 3099 h 10000"/>
                <a:gd name="connsiteX2" fmla="*/ 172 w 10000"/>
                <a:gd name="connsiteY2" fmla="*/ 10000 h 10000"/>
                <a:gd name="connsiteX0" fmla="*/ 10000 w 10000"/>
                <a:gd name="connsiteY0" fmla="*/ 0 h 10000"/>
                <a:gd name="connsiteX1" fmla="*/ 1775 w 10000"/>
                <a:gd name="connsiteY1" fmla="*/ 3099 h 10000"/>
                <a:gd name="connsiteX2" fmla="*/ 17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6798" y="987"/>
                    <a:pt x="4578" y="1450"/>
                    <a:pt x="1775" y="3099"/>
                  </a:cubicBezTo>
                  <a:cubicBezTo>
                    <a:pt x="-772" y="4797"/>
                    <a:pt x="172" y="8207"/>
                    <a:pt x="172" y="10000"/>
                  </a:cubicBezTo>
                </a:path>
              </a:pathLst>
            </a:custGeom>
            <a:noFill/>
            <a:ln w="17463" cap="flat">
              <a:solidFill>
                <a:srgbClr val="FFFFFF">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1" name="Oval 40">
            <a:extLst>
              <a:ext uri="{FF2B5EF4-FFF2-40B4-BE49-F238E27FC236}">
                <a16:creationId xmlns:a16="http://schemas.microsoft.com/office/drawing/2014/main" id="{66C87F2C-8D92-4DA1-A359-398E3035FE32}"/>
              </a:ext>
            </a:extLst>
          </p:cNvPr>
          <p:cNvSpPr/>
          <p:nvPr/>
        </p:nvSpPr>
        <p:spPr>
          <a:xfrm>
            <a:off x="7303102" y="1262870"/>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2" name="Oval 41">
            <a:extLst>
              <a:ext uri="{FF2B5EF4-FFF2-40B4-BE49-F238E27FC236}">
                <a16:creationId xmlns:a16="http://schemas.microsoft.com/office/drawing/2014/main" id="{32565256-B49A-4625-A9C5-7F47097B12DB}"/>
              </a:ext>
            </a:extLst>
          </p:cNvPr>
          <p:cNvSpPr/>
          <p:nvPr/>
        </p:nvSpPr>
        <p:spPr>
          <a:xfrm rot="14400000">
            <a:off x="8196668" y="1541871"/>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A8C66A61-F6DC-44A8-B2F8-EAFFBE9B3654}"/>
              </a:ext>
            </a:extLst>
          </p:cNvPr>
          <p:cNvSpPr/>
          <p:nvPr/>
        </p:nvSpPr>
        <p:spPr>
          <a:xfrm>
            <a:off x="8782794" y="3331117"/>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4" name="Oval 43">
            <a:extLst>
              <a:ext uri="{FF2B5EF4-FFF2-40B4-BE49-F238E27FC236}">
                <a16:creationId xmlns:a16="http://schemas.microsoft.com/office/drawing/2014/main" id="{08AD7FE5-F723-4430-9288-BDA974A87D7A}"/>
              </a:ext>
            </a:extLst>
          </p:cNvPr>
          <p:cNvSpPr/>
          <p:nvPr/>
        </p:nvSpPr>
        <p:spPr>
          <a:xfrm rot="14400000">
            <a:off x="9676360" y="3610118"/>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9BDA6431-7CD0-4E2E-9861-8728A5B3B780}"/>
              </a:ext>
            </a:extLst>
          </p:cNvPr>
          <p:cNvSpPr/>
          <p:nvPr/>
        </p:nvSpPr>
        <p:spPr>
          <a:xfrm>
            <a:off x="7374123" y="3588952"/>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6" name="Oval 45">
            <a:extLst>
              <a:ext uri="{FF2B5EF4-FFF2-40B4-BE49-F238E27FC236}">
                <a16:creationId xmlns:a16="http://schemas.microsoft.com/office/drawing/2014/main" id="{1D02E5B8-C6AA-4396-9BD2-AAF7E270BE16}"/>
              </a:ext>
            </a:extLst>
          </p:cNvPr>
          <p:cNvSpPr/>
          <p:nvPr/>
        </p:nvSpPr>
        <p:spPr>
          <a:xfrm rot="14400000">
            <a:off x="7574935" y="2668482"/>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7" name="Oval 46">
            <a:extLst>
              <a:ext uri="{FF2B5EF4-FFF2-40B4-BE49-F238E27FC236}">
                <a16:creationId xmlns:a16="http://schemas.microsoft.com/office/drawing/2014/main" id="{50DB27CB-9109-428C-9CFD-EFD00A6DB818}"/>
              </a:ext>
            </a:extLst>
          </p:cNvPr>
          <p:cNvSpPr/>
          <p:nvPr/>
        </p:nvSpPr>
        <p:spPr>
          <a:xfrm>
            <a:off x="9381367" y="2163774"/>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C7339B40-A722-4B03-9531-67DC22742BED}"/>
              </a:ext>
            </a:extLst>
          </p:cNvPr>
          <p:cNvSpPr/>
          <p:nvPr/>
        </p:nvSpPr>
        <p:spPr>
          <a:xfrm rot="14400000">
            <a:off x="9601211" y="1325953"/>
            <a:ext cx="82551" cy="82551"/>
          </a:xfrm>
          <a:prstGeom prst="ellipse">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D587AC67-28D4-41DE-A5A0-703D41A1B633}"/>
              </a:ext>
            </a:extLst>
          </p:cNvPr>
          <p:cNvSpPr txBox="1"/>
          <p:nvPr/>
        </p:nvSpPr>
        <p:spPr>
          <a:xfrm>
            <a:off x="8384485" y="2509514"/>
            <a:ext cx="3016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a:t>
            </a:r>
          </a:p>
        </p:txBody>
      </p:sp>
      <p:pic>
        <p:nvPicPr>
          <p:cNvPr id="3" name="Picture 2">
            <a:extLst>
              <a:ext uri="{FF2B5EF4-FFF2-40B4-BE49-F238E27FC236}">
                <a16:creationId xmlns:a16="http://schemas.microsoft.com/office/drawing/2014/main" id="{E0E25484-2D73-4BBA-9218-19C3710847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5088" y="2086682"/>
            <a:ext cx="1508152" cy="2291329"/>
          </a:xfrm>
          <a:prstGeom prst="ellipse">
            <a:avLst/>
          </a:prstGeom>
        </p:spPr>
      </p:pic>
    </p:spTree>
    <p:extLst>
      <p:ext uri="{BB962C8B-B14F-4D97-AF65-F5344CB8AC3E}">
        <p14:creationId xmlns:p14="http://schemas.microsoft.com/office/powerpoint/2010/main" val="1939366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grpSp>
        <p:nvGrpSpPr>
          <p:cNvPr id="168" name="Group 167"/>
          <p:cNvGrpSpPr/>
          <p:nvPr/>
        </p:nvGrpSpPr>
        <p:grpSpPr>
          <a:xfrm>
            <a:off x="5901364" y="4327127"/>
            <a:ext cx="302139" cy="232691"/>
            <a:chOff x="3017872" y="3771579"/>
            <a:chExt cx="308198" cy="237357"/>
          </a:xfrm>
          <a:solidFill>
            <a:schemeClr val="tx1"/>
          </a:solidFill>
        </p:grpSpPr>
        <p:grpSp>
          <p:nvGrpSpPr>
            <p:cNvPr id="169" name="Group 168"/>
            <p:cNvGrpSpPr/>
            <p:nvPr/>
          </p:nvGrpSpPr>
          <p:grpSpPr>
            <a:xfrm>
              <a:off x="3017872" y="3771579"/>
              <a:ext cx="308198" cy="237357"/>
              <a:chOff x="622448" y="3040067"/>
              <a:chExt cx="660650" cy="508795"/>
            </a:xfrm>
            <a:grpFill/>
          </p:grpSpPr>
          <p:grpSp>
            <p:nvGrpSpPr>
              <p:cNvPr id="173" name="Group 172"/>
              <p:cNvGrpSpPr/>
              <p:nvPr/>
            </p:nvGrpSpPr>
            <p:grpSpPr>
              <a:xfrm>
                <a:off x="622448" y="3040067"/>
                <a:ext cx="276884" cy="214308"/>
                <a:chOff x="1646287" y="3497262"/>
                <a:chExt cx="276884" cy="214308"/>
              </a:xfrm>
              <a:grpFill/>
            </p:grpSpPr>
            <p:sp>
              <p:nvSpPr>
                <p:cNvPr id="180" name="Freeform: Shape 17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181" name="Oval 18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nvGrpSpPr>
              <p:cNvPr id="174" name="Group 173"/>
              <p:cNvGrpSpPr/>
              <p:nvPr/>
            </p:nvGrpSpPr>
            <p:grpSpPr>
              <a:xfrm>
                <a:off x="1006214" y="3147221"/>
                <a:ext cx="276884" cy="214308"/>
                <a:chOff x="1646287" y="3497262"/>
                <a:chExt cx="276884" cy="214308"/>
              </a:xfrm>
              <a:grpFill/>
            </p:grpSpPr>
            <p:sp>
              <p:nvSpPr>
                <p:cNvPr id="178" name="Freeform: Shape 17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179" name="Oval 178"/>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nvGrpSpPr>
              <p:cNvPr id="175" name="Group 174"/>
              <p:cNvGrpSpPr/>
              <p:nvPr/>
            </p:nvGrpSpPr>
            <p:grpSpPr>
              <a:xfrm>
                <a:off x="659024" y="3334554"/>
                <a:ext cx="276884" cy="214308"/>
                <a:chOff x="1646287" y="3497262"/>
                <a:chExt cx="276884" cy="214308"/>
              </a:xfrm>
              <a:grpFill/>
            </p:grpSpPr>
            <p:sp>
              <p:nvSpPr>
                <p:cNvPr id="176" name="Freeform: Shape 175"/>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177" name="Oval 176"/>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cxnSp>
          <p:nvCxnSpPr>
            <p:cNvPr id="170" name="Straight Connector 169"/>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7" name="Title 26"/>
          <p:cNvSpPr>
            <a:spLocks noGrp="1"/>
          </p:cNvSpPr>
          <p:nvPr>
            <p:ph type="title"/>
          </p:nvPr>
        </p:nvSpPr>
        <p:spPr>
          <a:xfrm>
            <a:off x="405898" y="-26228"/>
            <a:ext cx="10515600" cy="1325563"/>
          </a:xfrm>
        </p:spPr>
        <p:txBody>
          <a:bodyPr/>
          <a:lstStyle/>
          <a:p>
            <a:r>
              <a:rPr lang="en-US"/>
              <a:t>Easily turn data into intelligent action</a:t>
            </a:r>
          </a:p>
        </p:txBody>
      </p:sp>
      <p:sp>
        <p:nvSpPr>
          <p:cNvPr id="365" name="Rectangle 364"/>
          <p:cNvSpPr/>
          <p:nvPr/>
        </p:nvSpPr>
        <p:spPr>
          <a:xfrm>
            <a:off x="10026127" y="5580363"/>
            <a:ext cx="1471108" cy="321466"/>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solidFill>
                  <a:prstClr val="white"/>
                </a:solidFill>
                <a:effectLst/>
                <a:uLnTx/>
                <a:uFillTx/>
                <a:latin typeface="Segoe UI Light"/>
                <a:ea typeface="+mn-ea"/>
                <a:cs typeface="+mn-cs"/>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Automated </a:t>
            </a:r>
            <a:b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0954969" y="2751236"/>
            <a:ext cx="464083" cy="15840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Web</a:t>
            </a:r>
          </a:p>
        </p:txBody>
      </p:sp>
      <p:sp>
        <p:nvSpPr>
          <p:cNvPr id="377" name="TextBox 376"/>
          <p:cNvSpPr txBox="1"/>
          <p:nvPr/>
        </p:nvSpPr>
        <p:spPr>
          <a:xfrm>
            <a:off x="10954969" y="3290063"/>
            <a:ext cx="464083" cy="15840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Mobile</a:t>
            </a:r>
          </a:p>
        </p:txBody>
      </p:sp>
      <p:sp>
        <p:nvSpPr>
          <p:cNvPr id="378" name="TextBox 377"/>
          <p:cNvSpPr txBox="1"/>
          <p:nvPr/>
        </p:nvSpPr>
        <p:spPr>
          <a:xfrm>
            <a:off x="10954969" y="3866717"/>
            <a:ext cx="464083" cy="15840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chemeClr val="bg1"/>
            </a:solidFill>
            <a:prstDash val="solid"/>
            <a:headEnd type="none"/>
            <a:tailEnd type="none"/>
          </a:ln>
          <a:effectLst/>
        </p:spPr>
      </p:cxnSp>
      <p:sp>
        <p:nvSpPr>
          <p:cNvPr id="418" name="Rectangle 417"/>
          <p:cNvSpPr/>
          <p:nvPr/>
        </p:nvSpPr>
        <p:spPr>
          <a:xfrm>
            <a:off x="2600560" y="3304551"/>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Event Hubs</a:t>
            </a:r>
            <a:endParaRPr kumimoji="0" lang="en-US" sz="1078" b="0" i="0" u="none" strike="noStrike" kern="0" cap="none" spc="0" normalizeH="0" baseline="0" noProof="0">
              <a:ln>
                <a:noFill/>
              </a:ln>
              <a:solidFill>
                <a:srgbClr val="FFFFFF"/>
              </a:solidFill>
              <a:effectLst/>
              <a:uLnTx/>
              <a:uFillTx/>
              <a:latin typeface="Segoe UI"/>
              <a:ea typeface="+mn-ea"/>
              <a:cs typeface="+mn-cs"/>
            </a:endParaRPr>
          </a:p>
        </p:txBody>
      </p:sp>
      <p:sp>
        <p:nvSpPr>
          <p:cNvPr id="421" name="Rectangle 420"/>
          <p:cNvSpPr/>
          <p:nvPr/>
        </p:nvSpPr>
        <p:spPr>
          <a:xfrm>
            <a:off x="2600560" y="2752776"/>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Data Catalog</a:t>
            </a:r>
          </a:p>
        </p:txBody>
      </p:sp>
      <p:grpSp>
        <p:nvGrpSpPr>
          <p:cNvPr id="2" name="Group 1"/>
          <p:cNvGrpSpPr/>
          <p:nvPr/>
        </p:nvGrpSpPr>
        <p:grpSpPr>
          <a:xfrm>
            <a:off x="2291843" y="2711165"/>
            <a:ext cx="269591" cy="28677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23" name="Rectangle 422"/>
          <p:cNvSpPr/>
          <p:nvPr/>
        </p:nvSpPr>
        <p:spPr>
          <a:xfrm>
            <a:off x="2600560" y="2131658"/>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Data Factory </a:t>
            </a:r>
            <a:endParaRPr kumimoji="0" lang="en-US" sz="1078" b="0" i="0" u="none" strike="noStrike" kern="0" cap="none" spc="0" normalizeH="0" baseline="0" noProof="0">
              <a:ln>
                <a:noFill/>
              </a:ln>
              <a:solidFill>
                <a:srgbClr val="FFFFFF"/>
              </a:solidFill>
              <a:effectLst/>
              <a:uLnTx/>
              <a:uFillTx/>
              <a:latin typeface="Segoe UI"/>
              <a:ea typeface="+mn-ea"/>
              <a:cs typeface="+mn-cs"/>
            </a:endParaRPr>
          </a:p>
        </p:txBody>
      </p:sp>
      <p:sp>
        <p:nvSpPr>
          <p:cNvPr id="424" name="Freeform 423"/>
          <p:cNvSpPr/>
          <p:nvPr/>
        </p:nvSpPr>
        <p:spPr bwMode="auto">
          <a:xfrm>
            <a:off x="2287915" y="2071598"/>
            <a:ext cx="280829" cy="295112"/>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07837" y="3309379"/>
            <a:ext cx="227022" cy="237571"/>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4" name="Rectangle 433"/>
          <p:cNvSpPr/>
          <p:nvPr/>
        </p:nvSpPr>
        <p:spPr>
          <a:xfrm>
            <a:off x="6215878" y="3429000"/>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Stream Analytics</a:t>
            </a:r>
          </a:p>
        </p:txBody>
      </p:sp>
      <p:sp>
        <p:nvSpPr>
          <p:cNvPr id="435" name="Rectangle 434"/>
          <p:cNvSpPr/>
          <p:nvPr/>
        </p:nvSpPr>
        <p:spPr>
          <a:xfrm>
            <a:off x="4999171" y="5547809"/>
            <a:ext cx="1426914" cy="362072"/>
          </a:xfrm>
          <a:prstGeom prst="rect">
            <a:avLst/>
          </a:prstGeom>
        </p:spPr>
        <p:txBody>
          <a:bodyPr wrap="none" lIns="0" tIns="0" rIns="0" bIns="0" anchor="ctr">
            <a:sp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2353" b="0" i="0" u="none" strike="noStrike" kern="1200" cap="none" spc="0" normalizeH="0" baseline="0" noProof="0">
                <a:ln>
                  <a:noFill/>
                </a:ln>
                <a:solidFill>
                  <a:prstClr val="white"/>
                </a:solidFill>
                <a:effectLst/>
                <a:uLnTx/>
                <a:uFillTx/>
                <a:latin typeface="Segoe UI Light"/>
                <a:ea typeface="+mn-ea"/>
                <a:cs typeface="+mn-cs"/>
              </a:rPr>
              <a:t>Intelligence</a:t>
            </a:r>
            <a:endParaRPr kumimoji="0" lang="en-US" sz="1765" b="1"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436" name="Rectangle 435"/>
          <p:cNvSpPr/>
          <p:nvPr/>
        </p:nvSpPr>
        <p:spPr>
          <a:xfrm>
            <a:off x="6215878" y="2457873"/>
            <a:ext cx="1243927"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Data Lake Analytics</a:t>
            </a:r>
          </a:p>
        </p:txBody>
      </p:sp>
      <p:sp>
        <p:nvSpPr>
          <p:cNvPr id="438" name="Rectangle 437"/>
          <p:cNvSpPr/>
          <p:nvPr/>
        </p:nvSpPr>
        <p:spPr>
          <a:xfrm>
            <a:off x="6215878" y="2048683"/>
            <a:ext cx="1243927" cy="42409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Machine Learning</a:t>
            </a:r>
          </a:p>
        </p:txBody>
      </p:sp>
      <p:grpSp>
        <p:nvGrpSpPr>
          <p:cNvPr id="11" name="Group 10"/>
          <p:cNvGrpSpPr/>
          <p:nvPr/>
        </p:nvGrpSpPr>
        <p:grpSpPr>
          <a:xfrm>
            <a:off x="5865099" y="3431275"/>
            <a:ext cx="345723" cy="265580"/>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1" name="Freeform 440"/>
          <p:cNvSpPr/>
          <p:nvPr/>
        </p:nvSpPr>
        <p:spPr bwMode="auto">
          <a:xfrm flipH="1">
            <a:off x="5908788" y="2125380"/>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466598" y="2648996"/>
            <a:ext cx="1246030"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Synapse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Analytics</a:t>
            </a:r>
          </a:p>
        </p:txBody>
      </p:sp>
      <p:sp>
        <p:nvSpPr>
          <p:cNvPr id="452" name="Rectangle 451"/>
          <p:cNvSpPr/>
          <p:nvPr/>
        </p:nvSpPr>
        <p:spPr>
          <a:xfrm>
            <a:off x="4466598" y="2131658"/>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devices</a:t>
            </a:r>
          </a:p>
        </p:txBody>
      </p:sp>
      <p:sp>
        <p:nvSpPr>
          <p:cNvPr id="478" name="Rectangle 477"/>
          <p:cNvSpPr/>
          <p:nvPr/>
        </p:nvSpPr>
        <p:spPr>
          <a:xfrm>
            <a:off x="1019593" y="5571430"/>
            <a:ext cx="915244" cy="314831"/>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solidFill>
                  <a:prstClr val="white"/>
                </a:solidFill>
                <a:effectLst/>
                <a:uLnTx/>
                <a:uFillTx/>
                <a:latin typeface="Segoe UI Light"/>
                <a:ea typeface="+mn-ea"/>
                <a:cs typeface="+mn-cs"/>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495" name="Straight Connector 494"/>
          <p:cNvCxnSpPr/>
          <p:nvPr/>
        </p:nvCxnSpPr>
        <p:spPr>
          <a:xfrm>
            <a:off x="1753851" y="3344882"/>
            <a:ext cx="302408" cy="0"/>
          </a:xfrm>
          <a:prstGeom prst="line">
            <a:avLst/>
          </a:prstGeom>
          <a:noFill/>
          <a:ln w="12700" cap="flat" cmpd="sng" algn="ctr">
            <a:solidFill>
              <a:schemeClr val="bg1"/>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Cosmos DB</a:t>
            </a:r>
          </a:p>
        </p:txBody>
      </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Bot </a:t>
            </a:r>
            <a:b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Service</a:t>
            </a:r>
          </a:p>
        </p:txBody>
      </p:sp>
      <p:sp>
        <p:nvSpPr>
          <p:cNvPr id="400" name="Rectangle 399"/>
          <p:cNvSpPr/>
          <p:nvPr/>
        </p:nvSpPr>
        <p:spPr>
          <a:xfrm>
            <a:off x="8200921" y="2048684"/>
            <a:ext cx="1243927"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02" name="Rectangle 401"/>
          <p:cNvSpPr/>
          <p:nvPr/>
        </p:nvSpPr>
        <p:spPr>
          <a:xfrm>
            <a:off x="8221616" y="4585603"/>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32" name="Rectangle 131"/>
          <p:cNvSpPr/>
          <p:nvPr/>
        </p:nvSpPr>
        <p:spPr>
          <a:xfrm>
            <a:off x="6215878" y="4250723"/>
            <a:ext cx="1268690" cy="424090"/>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Azure Analysis</a:t>
            </a:r>
            <a:b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Services</a:t>
            </a:r>
          </a:p>
        </p:txBody>
      </p:sp>
      <p:grpSp>
        <p:nvGrpSpPr>
          <p:cNvPr id="9" name="Group 8"/>
          <p:cNvGrpSpPr/>
          <p:nvPr/>
        </p:nvGrpSpPr>
        <p:grpSpPr>
          <a:xfrm>
            <a:off x="5865099" y="2497524"/>
            <a:ext cx="339857" cy="338190"/>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CFE4038C-3BFB-4C19-BA5F-2A8D60555DAB}"/>
              </a:ext>
            </a:extLst>
          </p:cNvPr>
          <p:cNvGrpSpPr/>
          <p:nvPr/>
        </p:nvGrpSpPr>
        <p:grpSpPr>
          <a:xfrm>
            <a:off x="4057236" y="3219868"/>
            <a:ext cx="405487" cy="341150"/>
            <a:chOff x="3981450" y="1792288"/>
            <a:chExt cx="4229100" cy="3314701"/>
          </a:xfrm>
          <a:solidFill>
            <a:schemeClr val="tx1"/>
          </a:solidFill>
        </p:grpSpPr>
        <p:sp>
          <p:nvSpPr>
            <p:cNvPr id="138" name="Oval 137">
              <a:extLst>
                <a:ext uri="{FF2B5EF4-FFF2-40B4-BE49-F238E27FC236}">
                  <a16:creationId xmlns:a16="http://schemas.microsoft.com/office/drawing/2014/main" id="{DEDDD332-99C5-44F9-A33B-39945D8B7B5A}"/>
                </a:ext>
              </a:extLst>
            </p:cNvPr>
            <p:cNvSpPr>
              <a:spLocks noChangeArrowheads="1"/>
            </p:cNvSpPr>
            <p:nvPr/>
          </p:nvSpPr>
          <p:spPr bwMode="auto">
            <a:xfrm>
              <a:off x="7716838" y="4572001"/>
              <a:ext cx="490538" cy="487363"/>
            </a:xfrm>
            <a:prstGeom prst="ellipse">
              <a:avLst/>
            </a:pr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E487489D-245B-41E2-864A-FD0F5311FCF5}"/>
                </a:ext>
              </a:extLst>
            </p:cNvPr>
            <p:cNvSpPr>
              <a:spLocks noChangeArrowheads="1"/>
            </p:cNvSpPr>
            <p:nvPr/>
          </p:nvSpPr>
          <p:spPr bwMode="auto">
            <a:xfrm>
              <a:off x="6848475" y="1792288"/>
              <a:ext cx="715963" cy="715963"/>
            </a:xfrm>
            <a:prstGeom prst="ellipse">
              <a:avLst/>
            </a:pr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2">
              <a:extLst>
                <a:ext uri="{FF2B5EF4-FFF2-40B4-BE49-F238E27FC236}">
                  <a16:creationId xmlns:a16="http://schemas.microsoft.com/office/drawing/2014/main" id="{24ADBB39-0EF3-4D9F-8D9D-3BD173C3986F}"/>
                </a:ext>
              </a:extLst>
            </p:cNvPr>
            <p:cNvSpPr>
              <a:spLocks/>
            </p:cNvSpPr>
            <p:nvPr/>
          </p:nvSpPr>
          <p:spPr bwMode="auto">
            <a:xfrm>
              <a:off x="4121150" y="2840038"/>
              <a:ext cx="4089400" cy="1920875"/>
            </a:xfrm>
            <a:custGeom>
              <a:avLst/>
              <a:gdLst>
                <a:gd name="T0" fmla="*/ 1280 w 1285"/>
                <a:gd name="T1" fmla="*/ 169 h 603"/>
                <a:gd name="T2" fmla="*/ 1283 w 1285"/>
                <a:gd name="T3" fmla="*/ 157 h 603"/>
                <a:gd name="T4" fmla="*/ 1285 w 1285"/>
                <a:gd name="T5" fmla="*/ 145 h 603"/>
                <a:gd name="T6" fmla="*/ 1285 w 1285"/>
                <a:gd name="T7" fmla="*/ 133 h 603"/>
                <a:gd name="T8" fmla="*/ 1284 w 1285"/>
                <a:gd name="T9" fmla="*/ 121 h 603"/>
                <a:gd name="T10" fmla="*/ 1282 w 1285"/>
                <a:gd name="T11" fmla="*/ 108 h 603"/>
                <a:gd name="T12" fmla="*/ 1281 w 1285"/>
                <a:gd name="T13" fmla="*/ 106 h 603"/>
                <a:gd name="T14" fmla="*/ 1281 w 1285"/>
                <a:gd name="T15" fmla="*/ 106 h 603"/>
                <a:gd name="T16" fmla="*/ 970 w 1285"/>
                <a:gd name="T17" fmla="*/ 6 h 603"/>
                <a:gd name="T18" fmla="*/ 1029 w 1285"/>
                <a:gd name="T19" fmla="*/ 60 h 603"/>
                <a:gd name="T20" fmla="*/ 1227 w 1285"/>
                <a:gd name="T21" fmla="*/ 122 h 603"/>
                <a:gd name="T22" fmla="*/ 1219 w 1285"/>
                <a:gd name="T23" fmla="*/ 169 h 603"/>
                <a:gd name="T24" fmla="*/ 1204 w 1285"/>
                <a:gd name="T25" fmla="*/ 192 h 603"/>
                <a:gd name="T26" fmla="*/ 1188 w 1285"/>
                <a:gd name="T27" fmla="*/ 212 h 603"/>
                <a:gd name="T28" fmla="*/ 1170 w 1285"/>
                <a:gd name="T29" fmla="*/ 230 h 603"/>
                <a:gd name="T30" fmla="*/ 1110 w 1285"/>
                <a:gd name="T31" fmla="*/ 280 h 603"/>
                <a:gd name="T32" fmla="*/ 1086 w 1285"/>
                <a:gd name="T33" fmla="*/ 296 h 603"/>
                <a:gd name="T34" fmla="*/ 279 w 1285"/>
                <a:gd name="T35" fmla="*/ 547 h 603"/>
                <a:gd name="T36" fmla="*/ 236 w 1285"/>
                <a:gd name="T37" fmla="*/ 546 h 603"/>
                <a:gd name="T38" fmla="*/ 216 w 1285"/>
                <a:gd name="T39" fmla="*/ 546 h 603"/>
                <a:gd name="T40" fmla="*/ 196 w 1285"/>
                <a:gd name="T41" fmla="*/ 544 h 603"/>
                <a:gd name="T42" fmla="*/ 178 w 1285"/>
                <a:gd name="T43" fmla="*/ 542 h 603"/>
                <a:gd name="T44" fmla="*/ 162 w 1285"/>
                <a:gd name="T45" fmla="*/ 539 h 603"/>
                <a:gd name="T46" fmla="*/ 147 w 1285"/>
                <a:gd name="T47" fmla="*/ 536 h 603"/>
                <a:gd name="T48" fmla="*/ 133 w 1285"/>
                <a:gd name="T49" fmla="*/ 532 h 603"/>
                <a:gd name="T50" fmla="*/ 120 w 1285"/>
                <a:gd name="T51" fmla="*/ 528 h 603"/>
                <a:gd name="T52" fmla="*/ 108 w 1285"/>
                <a:gd name="T53" fmla="*/ 524 h 603"/>
                <a:gd name="T54" fmla="*/ 97 w 1285"/>
                <a:gd name="T55" fmla="*/ 519 h 603"/>
                <a:gd name="T56" fmla="*/ 87 w 1285"/>
                <a:gd name="T57" fmla="*/ 514 h 603"/>
                <a:gd name="T58" fmla="*/ 79 w 1285"/>
                <a:gd name="T59" fmla="*/ 508 h 603"/>
                <a:gd name="T60" fmla="*/ 73 w 1285"/>
                <a:gd name="T61" fmla="*/ 502 h 603"/>
                <a:gd name="T62" fmla="*/ 68 w 1285"/>
                <a:gd name="T63" fmla="*/ 494 h 603"/>
                <a:gd name="T64" fmla="*/ 63 w 1285"/>
                <a:gd name="T65" fmla="*/ 486 h 603"/>
                <a:gd name="T66" fmla="*/ 62 w 1285"/>
                <a:gd name="T67" fmla="*/ 484 h 603"/>
                <a:gd name="T68" fmla="*/ 206 w 1285"/>
                <a:gd name="T69" fmla="*/ 310 h 603"/>
                <a:gd name="T70" fmla="*/ 20 w 1285"/>
                <a:gd name="T71" fmla="*/ 412 h 603"/>
                <a:gd name="T72" fmla="*/ 262 w 1285"/>
                <a:gd name="T73" fmla="*/ 603 h 603"/>
                <a:gd name="T74" fmla="*/ 714 w 1285"/>
                <a:gd name="T75" fmla="*/ 525 h 603"/>
                <a:gd name="T76" fmla="*/ 1082 w 1285"/>
                <a:gd name="T77" fmla="*/ 364 h 603"/>
                <a:gd name="T78" fmla="*/ 1174 w 1285"/>
                <a:gd name="T79" fmla="*/ 301 h 603"/>
                <a:gd name="T80" fmla="*/ 1199 w 1285"/>
                <a:gd name="T81" fmla="*/ 280 h 603"/>
                <a:gd name="T82" fmla="*/ 1221 w 1285"/>
                <a:gd name="T83" fmla="*/ 258 h 603"/>
                <a:gd name="T84" fmla="*/ 1240 w 1285"/>
                <a:gd name="T85" fmla="*/ 237 h 603"/>
                <a:gd name="T86" fmla="*/ 1256 w 1285"/>
                <a:gd name="T87" fmla="*/ 216 h 603"/>
                <a:gd name="T88" fmla="*/ 1275 w 1285"/>
                <a:gd name="T89" fmla="*/ 184 h 603"/>
                <a:gd name="T90" fmla="*/ 1279 w 1285"/>
                <a:gd name="T91" fmla="*/ 17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5" h="603">
                  <a:moveTo>
                    <a:pt x="1279" y="172"/>
                  </a:moveTo>
                  <a:cubicBezTo>
                    <a:pt x="1279" y="171"/>
                    <a:pt x="1279" y="170"/>
                    <a:pt x="1280" y="169"/>
                  </a:cubicBezTo>
                  <a:cubicBezTo>
                    <a:pt x="1280" y="166"/>
                    <a:pt x="1281" y="163"/>
                    <a:pt x="1282" y="160"/>
                  </a:cubicBezTo>
                  <a:cubicBezTo>
                    <a:pt x="1282" y="159"/>
                    <a:pt x="1282" y="158"/>
                    <a:pt x="1283" y="157"/>
                  </a:cubicBezTo>
                  <a:cubicBezTo>
                    <a:pt x="1283" y="154"/>
                    <a:pt x="1284" y="152"/>
                    <a:pt x="1284" y="149"/>
                  </a:cubicBezTo>
                  <a:cubicBezTo>
                    <a:pt x="1284" y="148"/>
                    <a:pt x="1285" y="146"/>
                    <a:pt x="1285" y="145"/>
                  </a:cubicBezTo>
                  <a:cubicBezTo>
                    <a:pt x="1285" y="143"/>
                    <a:pt x="1285" y="140"/>
                    <a:pt x="1285" y="138"/>
                  </a:cubicBezTo>
                  <a:cubicBezTo>
                    <a:pt x="1285" y="137"/>
                    <a:pt x="1285" y="135"/>
                    <a:pt x="1285" y="133"/>
                  </a:cubicBezTo>
                  <a:cubicBezTo>
                    <a:pt x="1285" y="131"/>
                    <a:pt x="1285" y="130"/>
                    <a:pt x="1285" y="128"/>
                  </a:cubicBezTo>
                  <a:cubicBezTo>
                    <a:pt x="1285" y="125"/>
                    <a:pt x="1285" y="123"/>
                    <a:pt x="1284" y="121"/>
                  </a:cubicBezTo>
                  <a:cubicBezTo>
                    <a:pt x="1284" y="120"/>
                    <a:pt x="1284" y="118"/>
                    <a:pt x="1284" y="117"/>
                  </a:cubicBezTo>
                  <a:cubicBezTo>
                    <a:pt x="1284" y="114"/>
                    <a:pt x="1283" y="111"/>
                    <a:pt x="1282" y="108"/>
                  </a:cubicBezTo>
                  <a:cubicBezTo>
                    <a:pt x="1282" y="108"/>
                    <a:pt x="1281" y="107"/>
                    <a:pt x="1281" y="106"/>
                  </a:cubicBezTo>
                  <a:cubicBezTo>
                    <a:pt x="1281" y="106"/>
                    <a:pt x="1281" y="106"/>
                    <a:pt x="1281" y="106"/>
                  </a:cubicBezTo>
                  <a:cubicBezTo>
                    <a:pt x="1281" y="106"/>
                    <a:pt x="1281" y="106"/>
                    <a:pt x="1281" y="106"/>
                  </a:cubicBezTo>
                  <a:cubicBezTo>
                    <a:pt x="1281" y="106"/>
                    <a:pt x="1281" y="106"/>
                    <a:pt x="1281" y="106"/>
                  </a:cubicBezTo>
                  <a:cubicBezTo>
                    <a:pt x="1273" y="78"/>
                    <a:pt x="1253" y="56"/>
                    <a:pt x="1222" y="39"/>
                  </a:cubicBezTo>
                  <a:cubicBezTo>
                    <a:pt x="1168" y="10"/>
                    <a:pt x="1078" y="0"/>
                    <a:pt x="970" y="6"/>
                  </a:cubicBezTo>
                  <a:cubicBezTo>
                    <a:pt x="985" y="22"/>
                    <a:pt x="999" y="40"/>
                    <a:pt x="1012" y="60"/>
                  </a:cubicBezTo>
                  <a:cubicBezTo>
                    <a:pt x="1018" y="60"/>
                    <a:pt x="1024" y="60"/>
                    <a:pt x="1029" y="60"/>
                  </a:cubicBezTo>
                  <a:cubicBezTo>
                    <a:pt x="1100" y="60"/>
                    <a:pt x="1158" y="69"/>
                    <a:pt x="1195" y="89"/>
                  </a:cubicBezTo>
                  <a:cubicBezTo>
                    <a:pt x="1213" y="98"/>
                    <a:pt x="1224" y="110"/>
                    <a:pt x="1227" y="122"/>
                  </a:cubicBezTo>
                  <a:cubicBezTo>
                    <a:pt x="1227" y="123"/>
                    <a:pt x="1227" y="123"/>
                    <a:pt x="1227" y="123"/>
                  </a:cubicBezTo>
                  <a:cubicBezTo>
                    <a:pt x="1231" y="136"/>
                    <a:pt x="1228" y="151"/>
                    <a:pt x="1219" y="169"/>
                  </a:cubicBezTo>
                  <a:cubicBezTo>
                    <a:pt x="1216" y="174"/>
                    <a:pt x="1213" y="180"/>
                    <a:pt x="1209" y="186"/>
                  </a:cubicBezTo>
                  <a:cubicBezTo>
                    <a:pt x="1207" y="188"/>
                    <a:pt x="1206" y="190"/>
                    <a:pt x="1204" y="192"/>
                  </a:cubicBezTo>
                  <a:cubicBezTo>
                    <a:pt x="1201" y="196"/>
                    <a:pt x="1198" y="200"/>
                    <a:pt x="1196" y="203"/>
                  </a:cubicBezTo>
                  <a:cubicBezTo>
                    <a:pt x="1193" y="206"/>
                    <a:pt x="1191" y="209"/>
                    <a:pt x="1188" y="212"/>
                  </a:cubicBezTo>
                  <a:cubicBezTo>
                    <a:pt x="1186" y="214"/>
                    <a:pt x="1183" y="217"/>
                    <a:pt x="1180" y="220"/>
                  </a:cubicBezTo>
                  <a:cubicBezTo>
                    <a:pt x="1177" y="224"/>
                    <a:pt x="1174" y="227"/>
                    <a:pt x="1170" y="230"/>
                  </a:cubicBezTo>
                  <a:cubicBezTo>
                    <a:pt x="1169" y="232"/>
                    <a:pt x="1167" y="234"/>
                    <a:pt x="1165" y="235"/>
                  </a:cubicBezTo>
                  <a:cubicBezTo>
                    <a:pt x="1149" y="250"/>
                    <a:pt x="1130" y="265"/>
                    <a:pt x="1110" y="280"/>
                  </a:cubicBezTo>
                  <a:cubicBezTo>
                    <a:pt x="1110" y="280"/>
                    <a:pt x="1110" y="280"/>
                    <a:pt x="1110" y="280"/>
                  </a:cubicBezTo>
                  <a:cubicBezTo>
                    <a:pt x="1102" y="286"/>
                    <a:pt x="1094" y="291"/>
                    <a:pt x="1086" y="296"/>
                  </a:cubicBezTo>
                  <a:cubicBezTo>
                    <a:pt x="988" y="361"/>
                    <a:pt x="851" y="424"/>
                    <a:pt x="698" y="472"/>
                  </a:cubicBezTo>
                  <a:cubicBezTo>
                    <a:pt x="538" y="522"/>
                    <a:pt x="392" y="545"/>
                    <a:pt x="279" y="547"/>
                  </a:cubicBezTo>
                  <a:cubicBezTo>
                    <a:pt x="279" y="547"/>
                    <a:pt x="279" y="547"/>
                    <a:pt x="279" y="547"/>
                  </a:cubicBezTo>
                  <a:cubicBezTo>
                    <a:pt x="264" y="547"/>
                    <a:pt x="249" y="547"/>
                    <a:pt x="236" y="546"/>
                  </a:cubicBezTo>
                  <a:cubicBezTo>
                    <a:pt x="235" y="546"/>
                    <a:pt x="235" y="546"/>
                    <a:pt x="235" y="546"/>
                  </a:cubicBezTo>
                  <a:cubicBezTo>
                    <a:pt x="228" y="546"/>
                    <a:pt x="222" y="546"/>
                    <a:pt x="216" y="546"/>
                  </a:cubicBezTo>
                  <a:cubicBezTo>
                    <a:pt x="215" y="546"/>
                    <a:pt x="215" y="546"/>
                    <a:pt x="214" y="546"/>
                  </a:cubicBezTo>
                  <a:cubicBezTo>
                    <a:pt x="208" y="545"/>
                    <a:pt x="202" y="545"/>
                    <a:pt x="196" y="544"/>
                  </a:cubicBezTo>
                  <a:cubicBezTo>
                    <a:pt x="196" y="544"/>
                    <a:pt x="195" y="544"/>
                    <a:pt x="195" y="544"/>
                  </a:cubicBezTo>
                  <a:cubicBezTo>
                    <a:pt x="189" y="544"/>
                    <a:pt x="184" y="543"/>
                    <a:pt x="178" y="542"/>
                  </a:cubicBezTo>
                  <a:cubicBezTo>
                    <a:pt x="178" y="542"/>
                    <a:pt x="177" y="542"/>
                    <a:pt x="176" y="542"/>
                  </a:cubicBezTo>
                  <a:cubicBezTo>
                    <a:pt x="171" y="541"/>
                    <a:pt x="166" y="540"/>
                    <a:pt x="162" y="539"/>
                  </a:cubicBezTo>
                  <a:cubicBezTo>
                    <a:pt x="161" y="539"/>
                    <a:pt x="160" y="539"/>
                    <a:pt x="160" y="539"/>
                  </a:cubicBezTo>
                  <a:cubicBezTo>
                    <a:pt x="155" y="538"/>
                    <a:pt x="151" y="537"/>
                    <a:pt x="147" y="536"/>
                  </a:cubicBezTo>
                  <a:cubicBezTo>
                    <a:pt x="146" y="536"/>
                    <a:pt x="145" y="536"/>
                    <a:pt x="144" y="535"/>
                  </a:cubicBezTo>
                  <a:cubicBezTo>
                    <a:pt x="140" y="534"/>
                    <a:pt x="136" y="533"/>
                    <a:pt x="133" y="532"/>
                  </a:cubicBezTo>
                  <a:cubicBezTo>
                    <a:pt x="132" y="532"/>
                    <a:pt x="131" y="532"/>
                    <a:pt x="130" y="532"/>
                  </a:cubicBezTo>
                  <a:cubicBezTo>
                    <a:pt x="126" y="531"/>
                    <a:pt x="123" y="530"/>
                    <a:pt x="120" y="528"/>
                  </a:cubicBezTo>
                  <a:cubicBezTo>
                    <a:pt x="118" y="528"/>
                    <a:pt x="117" y="528"/>
                    <a:pt x="116" y="527"/>
                  </a:cubicBezTo>
                  <a:cubicBezTo>
                    <a:pt x="113" y="526"/>
                    <a:pt x="110" y="525"/>
                    <a:pt x="108" y="524"/>
                  </a:cubicBezTo>
                  <a:cubicBezTo>
                    <a:pt x="106" y="524"/>
                    <a:pt x="105" y="523"/>
                    <a:pt x="104" y="522"/>
                  </a:cubicBezTo>
                  <a:cubicBezTo>
                    <a:pt x="102" y="521"/>
                    <a:pt x="99" y="520"/>
                    <a:pt x="97" y="519"/>
                  </a:cubicBezTo>
                  <a:cubicBezTo>
                    <a:pt x="96" y="518"/>
                    <a:pt x="94" y="518"/>
                    <a:pt x="93" y="517"/>
                  </a:cubicBezTo>
                  <a:cubicBezTo>
                    <a:pt x="91" y="516"/>
                    <a:pt x="89" y="515"/>
                    <a:pt x="87" y="514"/>
                  </a:cubicBezTo>
                  <a:cubicBezTo>
                    <a:pt x="86" y="513"/>
                    <a:pt x="85" y="512"/>
                    <a:pt x="84" y="512"/>
                  </a:cubicBezTo>
                  <a:cubicBezTo>
                    <a:pt x="82" y="510"/>
                    <a:pt x="81" y="509"/>
                    <a:pt x="79" y="508"/>
                  </a:cubicBezTo>
                  <a:cubicBezTo>
                    <a:pt x="78" y="507"/>
                    <a:pt x="77" y="506"/>
                    <a:pt x="76" y="506"/>
                  </a:cubicBezTo>
                  <a:cubicBezTo>
                    <a:pt x="75" y="504"/>
                    <a:pt x="74" y="503"/>
                    <a:pt x="73" y="502"/>
                  </a:cubicBezTo>
                  <a:cubicBezTo>
                    <a:pt x="72" y="501"/>
                    <a:pt x="71" y="500"/>
                    <a:pt x="70" y="499"/>
                  </a:cubicBezTo>
                  <a:cubicBezTo>
                    <a:pt x="69" y="498"/>
                    <a:pt x="68" y="496"/>
                    <a:pt x="68" y="494"/>
                  </a:cubicBezTo>
                  <a:cubicBezTo>
                    <a:pt x="67" y="494"/>
                    <a:pt x="66" y="493"/>
                    <a:pt x="66" y="492"/>
                  </a:cubicBezTo>
                  <a:cubicBezTo>
                    <a:pt x="64" y="490"/>
                    <a:pt x="64" y="488"/>
                    <a:pt x="63" y="486"/>
                  </a:cubicBezTo>
                  <a:cubicBezTo>
                    <a:pt x="63" y="485"/>
                    <a:pt x="63" y="485"/>
                    <a:pt x="62" y="484"/>
                  </a:cubicBezTo>
                  <a:cubicBezTo>
                    <a:pt x="62" y="484"/>
                    <a:pt x="62" y="484"/>
                    <a:pt x="62" y="484"/>
                  </a:cubicBezTo>
                  <a:cubicBezTo>
                    <a:pt x="58" y="471"/>
                    <a:pt x="61" y="456"/>
                    <a:pt x="70" y="438"/>
                  </a:cubicBezTo>
                  <a:cubicBezTo>
                    <a:pt x="91" y="398"/>
                    <a:pt x="140" y="354"/>
                    <a:pt x="206" y="310"/>
                  </a:cubicBezTo>
                  <a:cubicBezTo>
                    <a:pt x="206" y="287"/>
                    <a:pt x="207" y="264"/>
                    <a:pt x="210" y="242"/>
                  </a:cubicBezTo>
                  <a:cubicBezTo>
                    <a:pt x="117" y="298"/>
                    <a:pt x="49" y="358"/>
                    <a:pt x="20" y="412"/>
                  </a:cubicBezTo>
                  <a:cubicBezTo>
                    <a:pt x="4" y="444"/>
                    <a:pt x="0" y="474"/>
                    <a:pt x="8" y="501"/>
                  </a:cubicBezTo>
                  <a:cubicBezTo>
                    <a:pt x="31" y="573"/>
                    <a:pt x="130" y="603"/>
                    <a:pt x="262" y="603"/>
                  </a:cubicBezTo>
                  <a:cubicBezTo>
                    <a:pt x="276" y="603"/>
                    <a:pt x="289" y="603"/>
                    <a:pt x="303" y="602"/>
                  </a:cubicBezTo>
                  <a:cubicBezTo>
                    <a:pt x="428" y="597"/>
                    <a:pt x="575" y="568"/>
                    <a:pt x="714" y="525"/>
                  </a:cubicBezTo>
                  <a:cubicBezTo>
                    <a:pt x="855" y="481"/>
                    <a:pt x="983" y="424"/>
                    <a:pt x="1082" y="364"/>
                  </a:cubicBezTo>
                  <a:cubicBezTo>
                    <a:pt x="1082" y="364"/>
                    <a:pt x="1082" y="364"/>
                    <a:pt x="1082" y="364"/>
                  </a:cubicBezTo>
                  <a:cubicBezTo>
                    <a:pt x="1082" y="364"/>
                    <a:pt x="1082" y="364"/>
                    <a:pt x="1082" y="364"/>
                  </a:cubicBezTo>
                  <a:cubicBezTo>
                    <a:pt x="1116" y="344"/>
                    <a:pt x="1147" y="322"/>
                    <a:pt x="1174" y="301"/>
                  </a:cubicBezTo>
                  <a:cubicBezTo>
                    <a:pt x="1174" y="300"/>
                    <a:pt x="1174" y="300"/>
                    <a:pt x="1175" y="300"/>
                  </a:cubicBezTo>
                  <a:cubicBezTo>
                    <a:pt x="1184" y="293"/>
                    <a:pt x="1192" y="286"/>
                    <a:pt x="1199" y="280"/>
                  </a:cubicBezTo>
                  <a:cubicBezTo>
                    <a:pt x="1200" y="278"/>
                    <a:pt x="1201" y="278"/>
                    <a:pt x="1202" y="276"/>
                  </a:cubicBezTo>
                  <a:cubicBezTo>
                    <a:pt x="1209" y="270"/>
                    <a:pt x="1216" y="264"/>
                    <a:pt x="1221" y="258"/>
                  </a:cubicBezTo>
                  <a:cubicBezTo>
                    <a:pt x="1223" y="256"/>
                    <a:pt x="1225" y="254"/>
                    <a:pt x="1227" y="252"/>
                  </a:cubicBezTo>
                  <a:cubicBezTo>
                    <a:pt x="1232" y="247"/>
                    <a:pt x="1236" y="242"/>
                    <a:pt x="1240" y="237"/>
                  </a:cubicBezTo>
                  <a:cubicBezTo>
                    <a:pt x="1243" y="234"/>
                    <a:pt x="1246" y="230"/>
                    <a:pt x="1248" y="227"/>
                  </a:cubicBezTo>
                  <a:cubicBezTo>
                    <a:pt x="1251" y="223"/>
                    <a:pt x="1254" y="220"/>
                    <a:pt x="1256" y="216"/>
                  </a:cubicBezTo>
                  <a:cubicBezTo>
                    <a:pt x="1261" y="209"/>
                    <a:pt x="1266" y="202"/>
                    <a:pt x="1269" y="195"/>
                  </a:cubicBezTo>
                  <a:cubicBezTo>
                    <a:pt x="1271" y="191"/>
                    <a:pt x="1273" y="187"/>
                    <a:pt x="1275" y="184"/>
                  </a:cubicBezTo>
                  <a:cubicBezTo>
                    <a:pt x="1275" y="183"/>
                    <a:pt x="1276" y="182"/>
                    <a:pt x="1276" y="181"/>
                  </a:cubicBezTo>
                  <a:cubicBezTo>
                    <a:pt x="1276" y="178"/>
                    <a:pt x="1278" y="175"/>
                    <a:pt x="1279" y="172"/>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3">
              <a:extLst>
                <a:ext uri="{FF2B5EF4-FFF2-40B4-BE49-F238E27FC236}">
                  <a16:creationId xmlns:a16="http://schemas.microsoft.com/office/drawing/2014/main" id="{33C6A9C9-6302-4F71-8418-5138DC015D5E}"/>
                </a:ext>
              </a:extLst>
            </p:cNvPr>
            <p:cNvSpPr>
              <a:spLocks noEditPoints="1"/>
            </p:cNvSpPr>
            <p:nvPr/>
          </p:nvSpPr>
          <p:spPr bwMode="auto">
            <a:xfrm>
              <a:off x="3981450" y="1887538"/>
              <a:ext cx="1320800" cy="1322388"/>
            </a:xfrm>
            <a:custGeom>
              <a:avLst/>
              <a:gdLst>
                <a:gd name="T0" fmla="*/ 388 w 415"/>
                <a:gd name="T1" fmla="*/ 179 h 415"/>
                <a:gd name="T2" fmla="*/ 386 w 415"/>
                <a:gd name="T3" fmla="*/ 179 h 415"/>
                <a:gd name="T4" fmla="*/ 386 w 415"/>
                <a:gd name="T5" fmla="*/ 179 h 415"/>
                <a:gd name="T6" fmla="*/ 235 w 415"/>
                <a:gd name="T7" fmla="*/ 45 h 415"/>
                <a:gd name="T8" fmla="*/ 236 w 415"/>
                <a:gd name="T9" fmla="*/ 30 h 415"/>
                <a:gd name="T10" fmla="*/ 227 w 415"/>
                <a:gd name="T11" fmla="*/ 9 h 415"/>
                <a:gd name="T12" fmla="*/ 206 w 415"/>
                <a:gd name="T13" fmla="*/ 0 h 415"/>
                <a:gd name="T14" fmla="*/ 178 w 415"/>
                <a:gd name="T15" fmla="*/ 28 h 415"/>
                <a:gd name="T16" fmla="*/ 179 w 415"/>
                <a:gd name="T17" fmla="*/ 46 h 415"/>
                <a:gd name="T18" fmla="*/ 45 w 415"/>
                <a:gd name="T19" fmla="*/ 181 h 415"/>
                <a:gd name="T20" fmla="*/ 28 w 415"/>
                <a:gd name="T21" fmla="*/ 180 h 415"/>
                <a:gd name="T22" fmla="*/ 0 w 415"/>
                <a:gd name="T23" fmla="*/ 208 h 415"/>
                <a:gd name="T24" fmla="*/ 0 w 415"/>
                <a:gd name="T25" fmla="*/ 209 h 415"/>
                <a:gd name="T26" fmla="*/ 0 w 415"/>
                <a:gd name="T27" fmla="*/ 209 h 415"/>
                <a:gd name="T28" fmla="*/ 28 w 415"/>
                <a:gd name="T29" fmla="*/ 237 h 415"/>
                <a:gd name="T30" fmla="*/ 45 w 415"/>
                <a:gd name="T31" fmla="*/ 237 h 415"/>
                <a:gd name="T32" fmla="*/ 180 w 415"/>
                <a:gd name="T33" fmla="*/ 387 h 415"/>
                <a:gd name="T34" fmla="*/ 208 w 415"/>
                <a:gd name="T35" fmla="*/ 415 h 415"/>
                <a:gd name="T36" fmla="*/ 236 w 415"/>
                <a:gd name="T37" fmla="*/ 387 h 415"/>
                <a:gd name="T38" fmla="*/ 387 w 415"/>
                <a:gd name="T39" fmla="*/ 236 h 415"/>
                <a:gd name="T40" fmla="*/ 415 w 415"/>
                <a:gd name="T41" fmla="*/ 208 h 415"/>
                <a:gd name="T42" fmla="*/ 388 w 415"/>
                <a:gd name="T43" fmla="*/ 179 h 415"/>
                <a:gd name="T44" fmla="*/ 208 w 415"/>
                <a:gd name="T45" fmla="*/ 283 h 415"/>
                <a:gd name="T46" fmla="*/ 134 w 415"/>
                <a:gd name="T47" fmla="*/ 209 h 415"/>
                <a:gd name="T48" fmla="*/ 208 w 415"/>
                <a:gd name="T49" fmla="*/ 134 h 415"/>
                <a:gd name="T50" fmla="*/ 283 w 415"/>
                <a:gd name="T51" fmla="*/ 208 h 415"/>
                <a:gd name="T52" fmla="*/ 208 w 415"/>
                <a:gd name="T53"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415">
                  <a:moveTo>
                    <a:pt x="388" y="179"/>
                  </a:moveTo>
                  <a:cubicBezTo>
                    <a:pt x="387" y="179"/>
                    <a:pt x="387" y="179"/>
                    <a:pt x="386" y="179"/>
                  </a:cubicBezTo>
                  <a:cubicBezTo>
                    <a:pt x="386" y="179"/>
                    <a:pt x="386" y="179"/>
                    <a:pt x="386" y="179"/>
                  </a:cubicBezTo>
                  <a:cubicBezTo>
                    <a:pt x="308" y="179"/>
                    <a:pt x="244" y="121"/>
                    <a:pt x="235" y="45"/>
                  </a:cubicBezTo>
                  <a:cubicBezTo>
                    <a:pt x="236" y="40"/>
                    <a:pt x="236" y="35"/>
                    <a:pt x="236" y="30"/>
                  </a:cubicBezTo>
                  <a:cubicBezTo>
                    <a:pt x="236" y="21"/>
                    <a:pt x="232" y="14"/>
                    <a:pt x="227" y="9"/>
                  </a:cubicBezTo>
                  <a:cubicBezTo>
                    <a:pt x="222" y="3"/>
                    <a:pt x="214" y="0"/>
                    <a:pt x="206" y="0"/>
                  </a:cubicBezTo>
                  <a:cubicBezTo>
                    <a:pt x="190" y="0"/>
                    <a:pt x="178" y="12"/>
                    <a:pt x="178" y="28"/>
                  </a:cubicBezTo>
                  <a:cubicBezTo>
                    <a:pt x="178" y="34"/>
                    <a:pt x="178" y="40"/>
                    <a:pt x="179" y="46"/>
                  </a:cubicBezTo>
                  <a:cubicBezTo>
                    <a:pt x="171" y="117"/>
                    <a:pt x="115" y="173"/>
                    <a:pt x="45" y="181"/>
                  </a:cubicBezTo>
                  <a:cubicBezTo>
                    <a:pt x="39" y="180"/>
                    <a:pt x="34" y="180"/>
                    <a:pt x="28" y="180"/>
                  </a:cubicBezTo>
                  <a:cubicBezTo>
                    <a:pt x="12" y="180"/>
                    <a:pt x="0" y="192"/>
                    <a:pt x="0" y="208"/>
                  </a:cubicBezTo>
                  <a:cubicBezTo>
                    <a:pt x="0" y="208"/>
                    <a:pt x="0" y="209"/>
                    <a:pt x="0" y="209"/>
                  </a:cubicBezTo>
                  <a:cubicBezTo>
                    <a:pt x="0" y="209"/>
                    <a:pt x="0" y="209"/>
                    <a:pt x="0" y="209"/>
                  </a:cubicBezTo>
                  <a:cubicBezTo>
                    <a:pt x="0" y="225"/>
                    <a:pt x="12" y="237"/>
                    <a:pt x="28" y="237"/>
                  </a:cubicBezTo>
                  <a:cubicBezTo>
                    <a:pt x="34" y="237"/>
                    <a:pt x="39" y="237"/>
                    <a:pt x="45" y="237"/>
                  </a:cubicBezTo>
                  <a:cubicBezTo>
                    <a:pt x="120" y="245"/>
                    <a:pt x="180" y="309"/>
                    <a:pt x="180" y="387"/>
                  </a:cubicBezTo>
                  <a:cubicBezTo>
                    <a:pt x="180" y="403"/>
                    <a:pt x="192" y="415"/>
                    <a:pt x="208" y="415"/>
                  </a:cubicBezTo>
                  <a:cubicBezTo>
                    <a:pt x="223" y="415"/>
                    <a:pt x="236" y="403"/>
                    <a:pt x="236" y="387"/>
                  </a:cubicBezTo>
                  <a:cubicBezTo>
                    <a:pt x="236" y="304"/>
                    <a:pt x="304" y="236"/>
                    <a:pt x="387" y="236"/>
                  </a:cubicBezTo>
                  <a:cubicBezTo>
                    <a:pt x="403" y="236"/>
                    <a:pt x="415" y="223"/>
                    <a:pt x="415" y="208"/>
                  </a:cubicBezTo>
                  <a:cubicBezTo>
                    <a:pt x="415" y="192"/>
                    <a:pt x="403" y="179"/>
                    <a:pt x="388" y="179"/>
                  </a:cubicBezTo>
                  <a:close/>
                  <a:moveTo>
                    <a:pt x="208" y="283"/>
                  </a:moveTo>
                  <a:cubicBezTo>
                    <a:pt x="190" y="253"/>
                    <a:pt x="164" y="227"/>
                    <a:pt x="134" y="209"/>
                  </a:cubicBezTo>
                  <a:cubicBezTo>
                    <a:pt x="164" y="191"/>
                    <a:pt x="190" y="165"/>
                    <a:pt x="208" y="134"/>
                  </a:cubicBezTo>
                  <a:cubicBezTo>
                    <a:pt x="226" y="165"/>
                    <a:pt x="252" y="191"/>
                    <a:pt x="283" y="208"/>
                  </a:cubicBezTo>
                  <a:cubicBezTo>
                    <a:pt x="252" y="227"/>
                    <a:pt x="226" y="253"/>
                    <a:pt x="208" y="283"/>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4">
              <a:extLst>
                <a:ext uri="{FF2B5EF4-FFF2-40B4-BE49-F238E27FC236}">
                  <a16:creationId xmlns:a16="http://schemas.microsoft.com/office/drawing/2014/main" id="{768E5F84-4DEB-4B8E-883F-3290C5E23867}"/>
                </a:ext>
              </a:extLst>
            </p:cNvPr>
            <p:cNvSpPr>
              <a:spLocks/>
            </p:cNvSpPr>
            <p:nvPr/>
          </p:nvSpPr>
          <p:spPr bwMode="auto">
            <a:xfrm>
              <a:off x="6459538" y="3944938"/>
              <a:ext cx="579438" cy="231775"/>
            </a:xfrm>
            <a:custGeom>
              <a:avLst/>
              <a:gdLst>
                <a:gd name="T0" fmla="*/ 128 w 182"/>
                <a:gd name="T1" fmla="*/ 0 h 73"/>
                <a:gd name="T2" fmla="*/ 86 w 182"/>
                <a:gd name="T3" fmla="*/ 0 h 73"/>
                <a:gd name="T4" fmla="*/ 0 w 182"/>
                <a:gd name="T5" fmla="*/ 73 h 73"/>
                <a:gd name="T6" fmla="*/ 182 w 182"/>
                <a:gd name="T7" fmla="*/ 0 h 73"/>
                <a:gd name="T8" fmla="*/ 128 w 182"/>
                <a:gd name="T9" fmla="*/ 0 h 73"/>
              </a:gdLst>
              <a:ahLst/>
              <a:cxnLst>
                <a:cxn ang="0">
                  <a:pos x="T0" y="T1"/>
                </a:cxn>
                <a:cxn ang="0">
                  <a:pos x="T2" y="T3"/>
                </a:cxn>
                <a:cxn ang="0">
                  <a:pos x="T4" y="T5"/>
                </a:cxn>
                <a:cxn ang="0">
                  <a:pos x="T6" y="T7"/>
                </a:cxn>
                <a:cxn ang="0">
                  <a:pos x="T8" y="T9"/>
                </a:cxn>
              </a:cxnLst>
              <a:rect l="0" t="0" r="r" b="b"/>
              <a:pathLst>
                <a:path w="182" h="73">
                  <a:moveTo>
                    <a:pt x="128" y="0"/>
                  </a:moveTo>
                  <a:cubicBezTo>
                    <a:pt x="105" y="0"/>
                    <a:pt x="89" y="0"/>
                    <a:pt x="86" y="0"/>
                  </a:cubicBezTo>
                  <a:cubicBezTo>
                    <a:pt x="43" y="0"/>
                    <a:pt x="7" y="31"/>
                    <a:pt x="0" y="73"/>
                  </a:cubicBezTo>
                  <a:cubicBezTo>
                    <a:pt x="67" y="50"/>
                    <a:pt x="128" y="25"/>
                    <a:pt x="182" y="0"/>
                  </a:cubicBezTo>
                  <a:cubicBezTo>
                    <a:pt x="162" y="0"/>
                    <a:pt x="143" y="0"/>
                    <a:pt x="128" y="0"/>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5">
              <a:extLst>
                <a:ext uri="{FF2B5EF4-FFF2-40B4-BE49-F238E27FC236}">
                  <a16:creationId xmlns:a16="http://schemas.microsoft.com/office/drawing/2014/main" id="{69FA8C8A-E263-4B7F-9EC7-AC01F1141828}"/>
                </a:ext>
              </a:extLst>
            </p:cNvPr>
            <p:cNvSpPr>
              <a:spLocks/>
            </p:cNvSpPr>
            <p:nvPr/>
          </p:nvSpPr>
          <p:spPr bwMode="auto">
            <a:xfrm>
              <a:off x="4802191" y="2435226"/>
              <a:ext cx="2625727" cy="2022472"/>
            </a:xfrm>
            <a:custGeom>
              <a:avLst/>
              <a:gdLst>
                <a:gd name="T0" fmla="*/ 94 w 825"/>
                <a:gd name="T1" fmla="*/ 635 h 635"/>
                <a:gd name="T2" fmla="*/ 375 w 825"/>
                <a:gd name="T3" fmla="*/ 590 h 635"/>
                <a:gd name="T4" fmla="*/ 270 w 825"/>
                <a:gd name="T5" fmla="*/ 487 h 635"/>
                <a:gd name="T6" fmla="*/ 254 w 825"/>
                <a:gd name="T7" fmla="*/ 487 h 635"/>
                <a:gd name="T8" fmla="*/ 257 w 825"/>
                <a:gd name="T9" fmla="*/ 462 h 635"/>
                <a:gd name="T10" fmla="*/ 152 w 825"/>
                <a:gd name="T11" fmla="*/ 357 h 635"/>
                <a:gd name="T12" fmla="*/ 92 w 825"/>
                <a:gd name="T13" fmla="*/ 357 h 635"/>
                <a:gd name="T14" fmla="*/ 360 w 825"/>
                <a:gd name="T15" fmla="*/ 91 h 635"/>
                <a:gd name="T16" fmla="*/ 537 w 825"/>
                <a:gd name="T17" fmla="*/ 99 h 635"/>
                <a:gd name="T18" fmla="*/ 535 w 825"/>
                <a:gd name="T19" fmla="*/ 100 h 635"/>
                <a:gd name="T20" fmla="*/ 506 w 825"/>
                <a:gd name="T21" fmla="*/ 157 h 635"/>
                <a:gd name="T22" fmla="*/ 509 w 825"/>
                <a:gd name="T23" fmla="*/ 176 h 635"/>
                <a:gd name="T24" fmla="*/ 461 w 825"/>
                <a:gd name="T25" fmla="*/ 176 h 635"/>
                <a:gd name="T26" fmla="*/ 352 w 825"/>
                <a:gd name="T27" fmla="*/ 285 h 635"/>
                <a:gd name="T28" fmla="*/ 461 w 825"/>
                <a:gd name="T29" fmla="*/ 393 h 635"/>
                <a:gd name="T30" fmla="*/ 609 w 825"/>
                <a:gd name="T31" fmla="*/ 393 h 635"/>
                <a:gd name="T32" fmla="*/ 775 w 825"/>
                <a:gd name="T33" fmla="*/ 393 h 635"/>
                <a:gd name="T34" fmla="*/ 775 w 825"/>
                <a:gd name="T35" fmla="*/ 393 h 635"/>
                <a:gd name="T36" fmla="*/ 777 w 825"/>
                <a:gd name="T37" fmla="*/ 436 h 635"/>
                <a:gd name="T38" fmla="*/ 825 w 825"/>
                <a:gd name="T39" fmla="*/ 409 h 635"/>
                <a:gd name="T40" fmla="*/ 817 w 825"/>
                <a:gd name="T41" fmla="*/ 351 h 635"/>
                <a:gd name="T42" fmla="*/ 351 w 825"/>
                <a:gd name="T43" fmla="*/ 45 h 635"/>
                <a:gd name="T44" fmla="*/ 45 w 825"/>
                <a:gd name="T45" fmla="*/ 511 h 635"/>
                <a:gd name="T46" fmla="*/ 94 w 825"/>
                <a:gd name="T4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5" h="635">
                  <a:moveTo>
                    <a:pt x="94" y="635"/>
                  </a:moveTo>
                  <a:cubicBezTo>
                    <a:pt x="179" y="631"/>
                    <a:pt x="275" y="615"/>
                    <a:pt x="375" y="590"/>
                  </a:cubicBezTo>
                  <a:cubicBezTo>
                    <a:pt x="374" y="533"/>
                    <a:pt x="328" y="487"/>
                    <a:pt x="270" y="487"/>
                  </a:cubicBezTo>
                  <a:cubicBezTo>
                    <a:pt x="268" y="487"/>
                    <a:pt x="262" y="487"/>
                    <a:pt x="254" y="487"/>
                  </a:cubicBezTo>
                  <a:cubicBezTo>
                    <a:pt x="256" y="479"/>
                    <a:pt x="257" y="471"/>
                    <a:pt x="257" y="462"/>
                  </a:cubicBezTo>
                  <a:cubicBezTo>
                    <a:pt x="257" y="404"/>
                    <a:pt x="210" y="357"/>
                    <a:pt x="152" y="357"/>
                  </a:cubicBezTo>
                  <a:cubicBezTo>
                    <a:pt x="148" y="357"/>
                    <a:pt x="126" y="357"/>
                    <a:pt x="92" y="357"/>
                  </a:cubicBezTo>
                  <a:cubicBezTo>
                    <a:pt x="120" y="227"/>
                    <a:pt x="222" y="119"/>
                    <a:pt x="360" y="91"/>
                  </a:cubicBezTo>
                  <a:cubicBezTo>
                    <a:pt x="438" y="75"/>
                    <a:pt x="510" y="91"/>
                    <a:pt x="537" y="99"/>
                  </a:cubicBezTo>
                  <a:cubicBezTo>
                    <a:pt x="537" y="99"/>
                    <a:pt x="536" y="101"/>
                    <a:pt x="535" y="100"/>
                  </a:cubicBezTo>
                  <a:cubicBezTo>
                    <a:pt x="518" y="113"/>
                    <a:pt x="506" y="134"/>
                    <a:pt x="506" y="157"/>
                  </a:cubicBezTo>
                  <a:cubicBezTo>
                    <a:pt x="506" y="163"/>
                    <a:pt x="507" y="170"/>
                    <a:pt x="509" y="176"/>
                  </a:cubicBezTo>
                  <a:cubicBezTo>
                    <a:pt x="482" y="176"/>
                    <a:pt x="465" y="176"/>
                    <a:pt x="461" y="176"/>
                  </a:cubicBezTo>
                  <a:cubicBezTo>
                    <a:pt x="401" y="176"/>
                    <a:pt x="352" y="225"/>
                    <a:pt x="352" y="285"/>
                  </a:cubicBezTo>
                  <a:cubicBezTo>
                    <a:pt x="352" y="345"/>
                    <a:pt x="401" y="393"/>
                    <a:pt x="461" y="393"/>
                  </a:cubicBezTo>
                  <a:cubicBezTo>
                    <a:pt x="468" y="393"/>
                    <a:pt x="531" y="393"/>
                    <a:pt x="609" y="393"/>
                  </a:cubicBezTo>
                  <a:cubicBezTo>
                    <a:pt x="661" y="393"/>
                    <a:pt x="720" y="393"/>
                    <a:pt x="775" y="393"/>
                  </a:cubicBezTo>
                  <a:cubicBezTo>
                    <a:pt x="775" y="393"/>
                    <a:pt x="775" y="393"/>
                    <a:pt x="775" y="393"/>
                  </a:cubicBezTo>
                  <a:cubicBezTo>
                    <a:pt x="777" y="408"/>
                    <a:pt x="778" y="422"/>
                    <a:pt x="777" y="436"/>
                  </a:cubicBezTo>
                  <a:cubicBezTo>
                    <a:pt x="794" y="427"/>
                    <a:pt x="810" y="418"/>
                    <a:pt x="825" y="409"/>
                  </a:cubicBezTo>
                  <a:cubicBezTo>
                    <a:pt x="824" y="389"/>
                    <a:pt x="821" y="370"/>
                    <a:pt x="817" y="351"/>
                  </a:cubicBezTo>
                  <a:cubicBezTo>
                    <a:pt x="772" y="137"/>
                    <a:pt x="564" y="0"/>
                    <a:pt x="351" y="45"/>
                  </a:cubicBezTo>
                  <a:cubicBezTo>
                    <a:pt x="137" y="88"/>
                    <a:pt x="0" y="298"/>
                    <a:pt x="45" y="511"/>
                  </a:cubicBezTo>
                  <a:cubicBezTo>
                    <a:pt x="55" y="556"/>
                    <a:pt x="72" y="598"/>
                    <a:pt x="94" y="635"/>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6">
              <a:extLst>
                <a:ext uri="{FF2B5EF4-FFF2-40B4-BE49-F238E27FC236}">
                  <a16:creationId xmlns:a16="http://schemas.microsoft.com/office/drawing/2014/main" id="{5ACEA922-96A3-4028-859D-82B8976E978E}"/>
                </a:ext>
              </a:extLst>
            </p:cNvPr>
            <p:cNvSpPr>
              <a:spLocks/>
            </p:cNvSpPr>
            <p:nvPr/>
          </p:nvSpPr>
          <p:spPr bwMode="auto">
            <a:xfrm>
              <a:off x="5464175" y="4257676"/>
              <a:ext cx="1881188" cy="849313"/>
            </a:xfrm>
            <a:custGeom>
              <a:avLst/>
              <a:gdLst>
                <a:gd name="T0" fmla="*/ 302 w 591"/>
                <a:gd name="T1" fmla="*/ 116 h 267"/>
                <a:gd name="T2" fmla="*/ 261 w 591"/>
                <a:gd name="T3" fmla="*/ 128 h 267"/>
                <a:gd name="T4" fmla="*/ 306 w 591"/>
                <a:gd name="T5" fmla="*/ 194 h 267"/>
                <a:gd name="T6" fmla="*/ 306 w 591"/>
                <a:gd name="T7" fmla="*/ 195 h 267"/>
                <a:gd name="T8" fmla="*/ 294 w 591"/>
                <a:gd name="T9" fmla="*/ 198 h 267"/>
                <a:gd name="T10" fmla="*/ 76 w 591"/>
                <a:gd name="T11" fmla="*/ 172 h 267"/>
                <a:gd name="T12" fmla="*/ 0 w 591"/>
                <a:gd name="T13" fmla="*/ 184 h 267"/>
                <a:gd name="T14" fmla="*/ 304 w 591"/>
                <a:gd name="T15" fmla="*/ 244 h 267"/>
                <a:gd name="T16" fmla="*/ 591 w 591"/>
                <a:gd name="T17" fmla="*/ 0 h 267"/>
                <a:gd name="T18" fmla="*/ 302 w 591"/>
                <a:gd name="T19" fmla="*/ 11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1" h="267">
                  <a:moveTo>
                    <a:pt x="302" y="116"/>
                  </a:moveTo>
                  <a:cubicBezTo>
                    <a:pt x="289" y="121"/>
                    <a:pt x="275" y="124"/>
                    <a:pt x="261" y="128"/>
                  </a:cubicBezTo>
                  <a:cubicBezTo>
                    <a:pt x="265" y="157"/>
                    <a:pt x="282" y="181"/>
                    <a:pt x="306" y="194"/>
                  </a:cubicBezTo>
                  <a:cubicBezTo>
                    <a:pt x="306" y="195"/>
                    <a:pt x="306" y="195"/>
                    <a:pt x="306" y="195"/>
                  </a:cubicBezTo>
                  <a:cubicBezTo>
                    <a:pt x="302" y="196"/>
                    <a:pt x="298" y="197"/>
                    <a:pt x="294" y="198"/>
                  </a:cubicBezTo>
                  <a:cubicBezTo>
                    <a:pt x="217" y="214"/>
                    <a:pt x="141" y="203"/>
                    <a:pt x="76" y="172"/>
                  </a:cubicBezTo>
                  <a:cubicBezTo>
                    <a:pt x="50" y="177"/>
                    <a:pt x="25" y="181"/>
                    <a:pt x="0" y="184"/>
                  </a:cubicBezTo>
                  <a:cubicBezTo>
                    <a:pt x="86" y="243"/>
                    <a:pt x="194" y="267"/>
                    <a:pt x="304" y="244"/>
                  </a:cubicBezTo>
                  <a:cubicBezTo>
                    <a:pt x="440" y="215"/>
                    <a:pt x="544" y="121"/>
                    <a:pt x="591" y="0"/>
                  </a:cubicBezTo>
                  <a:cubicBezTo>
                    <a:pt x="507" y="43"/>
                    <a:pt x="409" y="83"/>
                    <a:pt x="302" y="116"/>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1" name="Picture 30">
            <a:extLst>
              <a:ext uri="{FF2B5EF4-FFF2-40B4-BE49-F238E27FC236}">
                <a16:creationId xmlns:a16="http://schemas.microsoft.com/office/drawing/2014/main" id="{047F57F0-E2EE-4EFD-8341-02336E0C11BD}"/>
              </a:ext>
            </a:extLst>
          </p:cNvPr>
          <p:cNvPicPr>
            <a:picLocks noChangeAspect="1"/>
          </p:cNvPicPr>
          <p:nvPr/>
        </p:nvPicPr>
        <p:blipFill>
          <a:blip r:embed="rId6"/>
          <a:stretch>
            <a:fillRect/>
          </a:stretch>
        </p:blipFill>
        <p:spPr>
          <a:xfrm>
            <a:off x="5848367" y="3877213"/>
            <a:ext cx="410436" cy="371855"/>
          </a:xfrm>
          <a:prstGeom prst="rect">
            <a:avLst/>
          </a:prstGeom>
        </p:spPr>
      </p:pic>
      <p:sp>
        <p:nvSpPr>
          <p:cNvPr id="163" name="Rectangle 162">
            <a:extLst>
              <a:ext uri="{FF2B5EF4-FFF2-40B4-BE49-F238E27FC236}">
                <a16:creationId xmlns:a16="http://schemas.microsoft.com/office/drawing/2014/main" id="{312B170B-AAEB-4159-8FD0-3E9B9987DBA8}"/>
              </a:ext>
            </a:extLst>
          </p:cNvPr>
          <p:cNvSpPr/>
          <p:nvPr/>
        </p:nvSpPr>
        <p:spPr>
          <a:xfrm>
            <a:off x="6215057" y="3928439"/>
            <a:ext cx="1268690" cy="25646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Azure Databricks</a:t>
            </a:r>
          </a:p>
        </p:txBody>
      </p:sp>
      <p:pic>
        <p:nvPicPr>
          <p:cNvPr id="4" name="Picture 3">
            <a:extLst>
              <a:ext uri="{FF2B5EF4-FFF2-40B4-BE49-F238E27FC236}">
                <a16:creationId xmlns:a16="http://schemas.microsoft.com/office/drawing/2014/main" id="{3C1217B8-56A2-42E2-BECD-D16AB2BB400B}"/>
              </a:ext>
            </a:extLst>
          </p:cNvPr>
          <p:cNvPicPr>
            <a:picLocks noChangeAspect="1"/>
          </p:cNvPicPr>
          <p:nvPr/>
        </p:nvPicPr>
        <p:blipFill>
          <a:blip r:embed="rId7">
            <a:biLevel thresh="25000"/>
          </a:blip>
          <a:stretch>
            <a:fillRect/>
          </a:stretch>
        </p:blipFill>
        <p:spPr>
          <a:xfrm>
            <a:off x="4112824" y="3783426"/>
            <a:ext cx="403391" cy="403391"/>
          </a:xfrm>
          <a:prstGeom prst="rect">
            <a:avLst/>
          </a:prstGeom>
        </p:spPr>
      </p:pic>
      <p:sp>
        <p:nvSpPr>
          <p:cNvPr id="150" name="Rectangle 149">
            <a:extLst>
              <a:ext uri="{FF2B5EF4-FFF2-40B4-BE49-F238E27FC236}">
                <a16:creationId xmlns:a16="http://schemas.microsoft.com/office/drawing/2014/main" id="{75AE6D62-8387-4415-B409-5819F44FE262}"/>
              </a:ext>
            </a:extLst>
          </p:cNvPr>
          <p:cNvSpPr/>
          <p:nvPr/>
        </p:nvSpPr>
        <p:spPr>
          <a:xfrm>
            <a:off x="4466504" y="3792235"/>
            <a:ext cx="1270836" cy="26497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SQL DB</a:t>
            </a:r>
          </a:p>
        </p:txBody>
      </p:sp>
      <p:pic>
        <p:nvPicPr>
          <p:cNvPr id="6" name="Picture 5">
            <a:extLst>
              <a:ext uri="{FF2B5EF4-FFF2-40B4-BE49-F238E27FC236}">
                <a16:creationId xmlns:a16="http://schemas.microsoft.com/office/drawing/2014/main" id="{5A3F4738-3FF7-4ED9-9A42-37ABD8CF350C}"/>
              </a:ext>
            </a:extLst>
          </p:cNvPr>
          <p:cNvPicPr>
            <a:picLocks noChangeAspect="1"/>
          </p:cNvPicPr>
          <p:nvPr/>
        </p:nvPicPr>
        <p:blipFill>
          <a:blip r:embed="rId8">
            <a:biLevel thresh="25000"/>
          </a:blip>
          <a:stretch>
            <a:fillRect/>
          </a:stretch>
        </p:blipFill>
        <p:spPr>
          <a:xfrm>
            <a:off x="2296660" y="3891174"/>
            <a:ext cx="237571" cy="237571"/>
          </a:xfrm>
          <a:prstGeom prst="rect">
            <a:avLst/>
          </a:prstGeom>
        </p:spPr>
      </p:pic>
      <p:sp>
        <p:nvSpPr>
          <p:cNvPr id="152" name="Rectangle 151">
            <a:extLst>
              <a:ext uri="{FF2B5EF4-FFF2-40B4-BE49-F238E27FC236}">
                <a16:creationId xmlns:a16="http://schemas.microsoft.com/office/drawing/2014/main" id="{2A3B51F9-2EB8-4751-B4A0-6C91C1B9E09F}"/>
              </a:ext>
            </a:extLst>
          </p:cNvPr>
          <p:cNvSpPr/>
          <p:nvPr/>
        </p:nvSpPr>
        <p:spPr>
          <a:xfrm>
            <a:off x="2598620" y="3856325"/>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Azure IoT</a:t>
            </a:r>
            <a:endParaRPr kumimoji="0" lang="en-US" sz="1078" b="0" i="0" u="none" strike="noStrike" kern="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F83CB931-F748-4CC5-8A89-D6ED63E8EF8F}"/>
              </a:ext>
            </a:extLst>
          </p:cNvPr>
          <p:cNvPicPr>
            <a:picLocks noChangeAspect="1"/>
          </p:cNvPicPr>
          <p:nvPr/>
        </p:nvPicPr>
        <p:blipFill>
          <a:blip r:embed="rId9">
            <a:biLevel thresh="25000"/>
          </a:blip>
          <a:stretch>
            <a:fillRect/>
          </a:stretch>
        </p:blipFill>
        <p:spPr>
          <a:xfrm>
            <a:off x="4136304" y="4418848"/>
            <a:ext cx="275616" cy="275616"/>
          </a:xfrm>
          <a:prstGeom prst="rect">
            <a:avLst/>
          </a:prstGeom>
        </p:spPr>
      </p:pic>
      <p:sp>
        <p:nvSpPr>
          <p:cNvPr id="153" name="Rectangle 152">
            <a:extLst>
              <a:ext uri="{FF2B5EF4-FFF2-40B4-BE49-F238E27FC236}">
                <a16:creationId xmlns:a16="http://schemas.microsoft.com/office/drawing/2014/main" id="{FE8AD7B7-5017-4782-BFC1-2C18EF476A02}"/>
              </a:ext>
            </a:extLst>
          </p:cNvPr>
          <p:cNvSpPr/>
          <p:nvPr/>
        </p:nvSpPr>
        <p:spPr>
          <a:xfrm>
            <a:off x="4470053" y="4414549"/>
            <a:ext cx="1270836" cy="26497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Data Explorer</a:t>
            </a:r>
          </a:p>
        </p:txBody>
      </p:sp>
      <p:pic>
        <p:nvPicPr>
          <p:cNvPr id="7" name="Picture 6" descr="A picture containing drawing, clock&#10;&#10;Description automatically generated">
            <a:extLst>
              <a:ext uri="{FF2B5EF4-FFF2-40B4-BE49-F238E27FC236}">
                <a16:creationId xmlns:a16="http://schemas.microsoft.com/office/drawing/2014/main" id="{D66A01A2-42BF-40BF-91CF-6A5D51B24D75}"/>
              </a:ext>
            </a:extLst>
          </p:cNvPr>
          <p:cNvPicPr>
            <a:picLocks noChangeAspect="1"/>
          </p:cNvPicPr>
          <p:nvPr/>
        </p:nvPicPr>
        <p:blipFill>
          <a:blip r:embed="rId10"/>
          <a:stretch>
            <a:fillRect/>
          </a:stretch>
        </p:blipFill>
        <p:spPr>
          <a:xfrm>
            <a:off x="4077975" y="2635388"/>
            <a:ext cx="403391" cy="403391"/>
          </a:xfrm>
          <a:prstGeom prst="rect">
            <a:avLst/>
          </a:prstGeom>
        </p:spPr>
      </p:pic>
      <p:grpSp>
        <p:nvGrpSpPr>
          <p:cNvPr id="20" name="Graphic 11">
            <a:extLst>
              <a:ext uri="{FF2B5EF4-FFF2-40B4-BE49-F238E27FC236}">
                <a16:creationId xmlns:a16="http://schemas.microsoft.com/office/drawing/2014/main" id="{4935BEFB-FD26-4683-98FE-F2509F389030}"/>
              </a:ext>
            </a:extLst>
          </p:cNvPr>
          <p:cNvGrpSpPr/>
          <p:nvPr/>
        </p:nvGrpSpPr>
        <p:grpSpPr>
          <a:xfrm>
            <a:off x="5871612" y="4717955"/>
            <a:ext cx="329290" cy="328655"/>
            <a:chOff x="5989349" y="4812063"/>
            <a:chExt cx="335893" cy="335245"/>
          </a:xfrm>
        </p:grpSpPr>
        <p:sp>
          <p:nvSpPr>
            <p:cNvPr id="21" name="Freeform: Shape 20">
              <a:extLst>
                <a:ext uri="{FF2B5EF4-FFF2-40B4-BE49-F238E27FC236}">
                  <a16:creationId xmlns:a16="http://schemas.microsoft.com/office/drawing/2014/main" id="{B9EE2FAB-7FC9-48B3-872F-B5BC750DE206}"/>
                </a:ext>
              </a:extLst>
            </p:cNvPr>
            <p:cNvSpPr/>
            <p:nvPr/>
          </p:nvSpPr>
          <p:spPr>
            <a:xfrm>
              <a:off x="5989349" y="4812063"/>
              <a:ext cx="335893" cy="226415"/>
            </a:xfrm>
            <a:custGeom>
              <a:avLst/>
              <a:gdLst>
                <a:gd name="connsiteX0" fmla="*/ 295586 w 335893"/>
                <a:gd name="connsiteY0" fmla="*/ 94746 h 226415"/>
                <a:gd name="connsiteX1" fmla="*/ 296258 w 335893"/>
                <a:gd name="connsiteY1" fmla="*/ 86013 h 226415"/>
                <a:gd name="connsiteX2" fmla="*/ 208925 w 335893"/>
                <a:gd name="connsiteY2" fmla="*/ 24 h 226415"/>
                <a:gd name="connsiteX3" fmla="*/ 138388 w 335893"/>
                <a:gd name="connsiteY3" fmla="*/ 34957 h 226415"/>
                <a:gd name="connsiteX4" fmla="*/ 103455 w 335893"/>
                <a:gd name="connsiteY4" fmla="*/ 24880 h 226415"/>
                <a:gd name="connsiteX5" fmla="*/ 37620 w 335893"/>
                <a:gd name="connsiteY5" fmla="*/ 90043 h 226415"/>
                <a:gd name="connsiteX6" fmla="*/ 37620 w 335893"/>
                <a:gd name="connsiteY6" fmla="*/ 95418 h 226415"/>
                <a:gd name="connsiteX7" fmla="*/ 0 w 335893"/>
                <a:gd name="connsiteY7" fmla="*/ 154535 h 226415"/>
                <a:gd name="connsiteX8" fmla="*/ 75240 w 335893"/>
                <a:gd name="connsiteY8" fmla="*/ 226416 h 226415"/>
                <a:gd name="connsiteX9" fmla="*/ 260653 w 335893"/>
                <a:gd name="connsiteY9" fmla="*/ 226416 h 226415"/>
                <a:gd name="connsiteX10" fmla="*/ 335893 w 335893"/>
                <a:gd name="connsiteY10" fmla="*/ 154535 h 226415"/>
                <a:gd name="connsiteX11" fmla="*/ 295586 w 335893"/>
                <a:gd name="connsiteY11" fmla="*/ 94746 h 22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893" h="226415">
                  <a:moveTo>
                    <a:pt x="295586" y="94746"/>
                  </a:moveTo>
                  <a:cubicBezTo>
                    <a:pt x="295586" y="92059"/>
                    <a:pt x="296258" y="88700"/>
                    <a:pt x="296258" y="86013"/>
                  </a:cubicBezTo>
                  <a:cubicBezTo>
                    <a:pt x="296258" y="38316"/>
                    <a:pt x="257294" y="24"/>
                    <a:pt x="208925" y="24"/>
                  </a:cubicBezTo>
                  <a:cubicBezTo>
                    <a:pt x="180710" y="-648"/>
                    <a:pt x="154511" y="12788"/>
                    <a:pt x="138388" y="34957"/>
                  </a:cubicBezTo>
                  <a:cubicBezTo>
                    <a:pt x="128311" y="28239"/>
                    <a:pt x="116219" y="24880"/>
                    <a:pt x="103455" y="24880"/>
                  </a:cubicBezTo>
                  <a:cubicBezTo>
                    <a:pt x="67179" y="24880"/>
                    <a:pt x="37620" y="54439"/>
                    <a:pt x="37620" y="90043"/>
                  </a:cubicBezTo>
                  <a:lnTo>
                    <a:pt x="37620" y="95418"/>
                  </a:lnTo>
                  <a:cubicBezTo>
                    <a:pt x="13436" y="108182"/>
                    <a:pt x="0" y="129007"/>
                    <a:pt x="0" y="154535"/>
                  </a:cubicBezTo>
                  <a:cubicBezTo>
                    <a:pt x="0" y="194842"/>
                    <a:pt x="32918" y="226416"/>
                    <a:pt x="75240" y="226416"/>
                  </a:cubicBezTo>
                  <a:lnTo>
                    <a:pt x="260653" y="226416"/>
                  </a:lnTo>
                  <a:cubicBezTo>
                    <a:pt x="302975" y="226416"/>
                    <a:pt x="335893" y="194842"/>
                    <a:pt x="335893" y="154535"/>
                  </a:cubicBezTo>
                  <a:cubicBezTo>
                    <a:pt x="335893" y="127663"/>
                    <a:pt x="321114" y="106166"/>
                    <a:pt x="295586" y="94746"/>
                  </a:cubicBezTo>
                  <a:close/>
                </a:path>
              </a:pathLst>
            </a:custGeom>
            <a:solidFill>
              <a:srgbClr val="FFFFFF"/>
            </a:solidFill>
            <a:ln w="12700" cap="flat">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CB0C350F-EAB8-407A-8A5A-15F9C2A0F5E8}"/>
                </a:ext>
              </a:extLst>
            </p:cNvPr>
            <p:cNvSpPr/>
            <p:nvPr/>
          </p:nvSpPr>
          <p:spPr>
            <a:xfrm>
              <a:off x="6105342" y="4947788"/>
              <a:ext cx="116280" cy="116218"/>
            </a:xfrm>
            <a:custGeom>
              <a:avLst/>
              <a:gdLst>
                <a:gd name="connsiteX0" fmla="*/ 114429 w 116280"/>
                <a:gd name="connsiteY0" fmla="*/ 71881 h 116218"/>
                <a:gd name="connsiteX1" fmla="*/ 57999 w 116280"/>
                <a:gd name="connsiteY1" fmla="*/ 116219 h 116218"/>
                <a:gd name="connsiteX2" fmla="*/ 43891 w 116280"/>
                <a:gd name="connsiteY2" fmla="*/ 114204 h 116218"/>
                <a:gd name="connsiteX3" fmla="*/ 25081 w 116280"/>
                <a:gd name="connsiteY3" fmla="*/ 105470 h 116218"/>
                <a:gd name="connsiteX4" fmla="*/ 10302 w 116280"/>
                <a:gd name="connsiteY4" fmla="*/ 90691 h 116218"/>
                <a:gd name="connsiteX5" fmla="*/ 1569 w 116280"/>
                <a:gd name="connsiteY5" fmla="*/ 44338 h 116218"/>
                <a:gd name="connsiteX6" fmla="*/ 57999 w 116280"/>
                <a:gd name="connsiteY6" fmla="*/ 0 h 116218"/>
                <a:gd name="connsiteX7" fmla="*/ 72106 w 116280"/>
                <a:gd name="connsiteY7" fmla="*/ 2015 h 116218"/>
                <a:gd name="connsiteX8" fmla="*/ 107711 w 116280"/>
                <a:gd name="connsiteY8" fmla="*/ 28215 h 116218"/>
                <a:gd name="connsiteX9" fmla="*/ 114429 w 116280"/>
                <a:gd name="connsiteY9" fmla="*/ 71881 h 1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80" h="116218">
                  <a:moveTo>
                    <a:pt x="114429" y="71881"/>
                  </a:moveTo>
                  <a:cubicBezTo>
                    <a:pt x="107711" y="98081"/>
                    <a:pt x="84870" y="116219"/>
                    <a:pt x="57999" y="116219"/>
                  </a:cubicBezTo>
                  <a:cubicBezTo>
                    <a:pt x="53296" y="116219"/>
                    <a:pt x="48594" y="115547"/>
                    <a:pt x="43891" y="114204"/>
                  </a:cubicBezTo>
                  <a:cubicBezTo>
                    <a:pt x="37173" y="112188"/>
                    <a:pt x="30455" y="109501"/>
                    <a:pt x="25081" y="105470"/>
                  </a:cubicBezTo>
                  <a:cubicBezTo>
                    <a:pt x="19035" y="101440"/>
                    <a:pt x="14333" y="96065"/>
                    <a:pt x="10302" y="90691"/>
                  </a:cubicBezTo>
                  <a:cubicBezTo>
                    <a:pt x="1569" y="77255"/>
                    <a:pt x="-2462" y="61133"/>
                    <a:pt x="1569" y="44338"/>
                  </a:cubicBezTo>
                  <a:cubicBezTo>
                    <a:pt x="8286" y="18138"/>
                    <a:pt x="31127" y="0"/>
                    <a:pt x="57999" y="0"/>
                  </a:cubicBezTo>
                  <a:cubicBezTo>
                    <a:pt x="62701" y="0"/>
                    <a:pt x="67404" y="672"/>
                    <a:pt x="72106" y="2015"/>
                  </a:cubicBezTo>
                  <a:cubicBezTo>
                    <a:pt x="86885" y="6046"/>
                    <a:pt x="99649" y="14779"/>
                    <a:pt x="107711" y="28215"/>
                  </a:cubicBezTo>
                  <a:cubicBezTo>
                    <a:pt x="115772" y="40979"/>
                    <a:pt x="118459" y="57102"/>
                    <a:pt x="114429" y="71881"/>
                  </a:cubicBezTo>
                </a:path>
              </a:pathLst>
            </a:custGeom>
            <a:solidFill>
              <a:srgbClr val="FFFFFF"/>
            </a:solidFill>
            <a:ln w="12700" cap="flat">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74CB37-83EC-45C5-B86F-65BCCE93BEE6}"/>
                </a:ext>
              </a:extLst>
            </p:cNvPr>
            <p:cNvSpPr/>
            <p:nvPr/>
          </p:nvSpPr>
          <p:spPr>
            <a:xfrm>
              <a:off x="6105342" y="4947788"/>
              <a:ext cx="116280" cy="116218"/>
            </a:xfrm>
            <a:custGeom>
              <a:avLst/>
              <a:gdLst>
                <a:gd name="connsiteX0" fmla="*/ 114429 w 116280"/>
                <a:gd name="connsiteY0" fmla="*/ 71881 h 116218"/>
                <a:gd name="connsiteX1" fmla="*/ 57999 w 116280"/>
                <a:gd name="connsiteY1" fmla="*/ 116219 h 116218"/>
                <a:gd name="connsiteX2" fmla="*/ 43891 w 116280"/>
                <a:gd name="connsiteY2" fmla="*/ 114204 h 116218"/>
                <a:gd name="connsiteX3" fmla="*/ 25081 w 116280"/>
                <a:gd name="connsiteY3" fmla="*/ 105470 h 116218"/>
                <a:gd name="connsiteX4" fmla="*/ 10302 w 116280"/>
                <a:gd name="connsiteY4" fmla="*/ 90691 h 116218"/>
                <a:gd name="connsiteX5" fmla="*/ 1569 w 116280"/>
                <a:gd name="connsiteY5" fmla="*/ 44338 h 116218"/>
                <a:gd name="connsiteX6" fmla="*/ 57999 w 116280"/>
                <a:gd name="connsiteY6" fmla="*/ 0 h 116218"/>
                <a:gd name="connsiteX7" fmla="*/ 72106 w 116280"/>
                <a:gd name="connsiteY7" fmla="*/ 2015 h 116218"/>
                <a:gd name="connsiteX8" fmla="*/ 107711 w 116280"/>
                <a:gd name="connsiteY8" fmla="*/ 28215 h 116218"/>
                <a:gd name="connsiteX9" fmla="*/ 114429 w 116280"/>
                <a:gd name="connsiteY9" fmla="*/ 71881 h 1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80" h="116218">
                  <a:moveTo>
                    <a:pt x="114429" y="71881"/>
                  </a:moveTo>
                  <a:cubicBezTo>
                    <a:pt x="107711" y="98081"/>
                    <a:pt x="84870" y="116219"/>
                    <a:pt x="57999" y="116219"/>
                  </a:cubicBezTo>
                  <a:cubicBezTo>
                    <a:pt x="53296" y="116219"/>
                    <a:pt x="48594" y="115547"/>
                    <a:pt x="43891" y="114204"/>
                  </a:cubicBezTo>
                  <a:cubicBezTo>
                    <a:pt x="37173" y="112188"/>
                    <a:pt x="30455" y="109501"/>
                    <a:pt x="25081" y="105470"/>
                  </a:cubicBezTo>
                  <a:cubicBezTo>
                    <a:pt x="19035" y="101440"/>
                    <a:pt x="14333" y="96065"/>
                    <a:pt x="10302" y="90691"/>
                  </a:cubicBezTo>
                  <a:cubicBezTo>
                    <a:pt x="1569" y="77255"/>
                    <a:pt x="-2462" y="61133"/>
                    <a:pt x="1569" y="44338"/>
                  </a:cubicBezTo>
                  <a:cubicBezTo>
                    <a:pt x="8286" y="18138"/>
                    <a:pt x="31127" y="0"/>
                    <a:pt x="57999" y="0"/>
                  </a:cubicBezTo>
                  <a:cubicBezTo>
                    <a:pt x="62701" y="0"/>
                    <a:pt x="67404" y="672"/>
                    <a:pt x="72106" y="2015"/>
                  </a:cubicBezTo>
                  <a:cubicBezTo>
                    <a:pt x="86885" y="6046"/>
                    <a:pt x="99649" y="14779"/>
                    <a:pt x="107711" y="28215"/>
                  </a:cubicBezTo>
                  <a:cubicBezTo>
                    <a:pt x="115772" y="40979"/>
                    <a:pt x="118459" y="57102"/>
                    <a:pt x="114429" y="71881"/>
                  </a:cubicBezTo>
                </a:path>
              </a:pathLst>
            </a:custGeom>
            <a:solidFill>
              <a:srgbClr val="FFFFFF"/>
            </a:solidFill>
            <a:ln w="12700" cap="flat">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57340A39-6888-4752-86E6-847AA531B335}"/>
                </a:ext>
              </a:extLst>
            </p:cNvPr>
            <p:cNvSpPr/>
            <p:nvPr/>
          </p:nvSpPr>
          <p:spPr>
            <a:xfrm>
              <a:off x="6022266" y="4922932"/>
              <a:ext cx="224418" cy="224376"/>
            </a:xfrm>
            <a:custGeom>
              <a:avLst/>
              <a:gdLst>
                <a:gd name="connsiteX0" fmla="*/ 212284 w 224418"/>
                <a:gd name="connsiteY0" fmla="*/ 40307 h 224376"/>
                <a:gd name="connsiteX1" fmla="*/ 161229 w 224418"/>
                <a:gd name="connsiteY1" fmla="*/ 2687 h 224376"/>
                <a:gd name="connsiteX2" fmla="*/ 141075 w 224418"/>
                <a:gd name="connsiteY2" fmla="*/ 0 h 224376"/>
                <a:gd name="connsiteX3" fmla="*/ 60461 w 224418"/>
                <a:gd name="connsiteY3" fmla="*/ 63148 h 224376"/>
                <a:gd name="connsiteX4" fmla="*/ 69194 w 224418"/>
                <a:gd name="connsiteY4" fmla="*/ 124280 h 224376"/>
                <a:gd name="connsiteX5" fmla="*/ 6046 w 224418"/>
                <a:gd name="connsiteY5" fmla="*/ 188100 h 224376"/>
                <a:gd name="connsiteX6" fmla="*/ 6046 w 224418"/>
                <a:gd name="connsiteY6" fmla="*/ 218330 h 224376"/>
                <a:gd name="connsiteX7" fmla="*/ 21497 w 224418"/>
                <a:gd name="connsiteY7" fmla="*/ 224377 h 224376"/>
                <a:gd name="connsiteX8" fmla="*/ 36948 w 224418"/>
                <a:gd name="connsiteY8" fmla="*/ 218330 h 224376"/>
                <a:gd name="connsiteX9" fmla="*/ 100096 w 224418"/>
                <a:gd name="connsiteY9" fmla="*/ 154511 h 224376"/>
                <a:gd name="connsiteX10" fmla="*/ 121593 w 224418"/>
                <a:gd name="connsiteY10" fmla="*/ 163244 h 224376"/>
                <a:gd name="connsiteX11" fmla="*/ 141747 w 224418"/>
                <a:gd name="connsiteY11" fmla="*/ 165931 h 224376"/>
                <a:gd name="connsiteX12" fmla="*/ 222361 w 224418"/>
                <a:gd name="connsiteY12" fmla="*/ 102783 h 224376"/>
                <a:gd name="connsiteX13" fmla="*/ 212284 w 224418"/>
                <a:gd name="connsiteY13" fmla="*/ 40307 h 224376"/>
                <a:gd name="connsiteX14" fmla="*/ 197505 w 224418"/>
                <a:gd name="connsiteY14" fmla="*/ 96737 h 224376"/>
                <a:gd name="connsiteX15" fmla="*/ 141075 w 224418"/>
                <a:gd name="connsiteY15" fmla="*/ 141075 h 224376"/>
                <a:gd name="connsiteX16" fmla="*/ 126968 w 224418"/>
                <a:gd name="connsiteY16" fmla="*/ 139060 h 224376"/>
                <a:gd name="connsiteX17" fmla="*/ 108158 w 224418"/>
                <a:gd name="connsiteY17" fmla="*/ 130326 h 224376"/>
                <a:gd name="connsiteX18" fmla="*/ 93378 w 224418"/>
                <a:gd name="connsiteY18" fmla="*/ 115547 h 224376"/>
                <a:gd name="connsiteX19" fmla="*/ 84645 w 224418"/>
                <a:gd name="connsiteY19" fmla="*/ 69194 h 224376"/>
                <a:gd name="connsiteX20" fmla="*/ 141075 w 224418"/>
                <a:gd name="connsiteY20" fmla="*/ 24856 h 224376"/>
                <a:gd name="connsiteX21" fmla="*/ 155183 w 224418"/>
                <a:gd name="connsiteY21" fmla="*/ 26871 h 224376"/>
                <a:gd name="connsiteX22" fmla="*/ 190787 w 224418"/>
                <a:gd name="connsiteY22" fmla="*/ 53071 h 224376"/>
                <a:gd name="connsiteX23" fmla="*/ 197505 w 224418"/>
                <a:gd name="connsiteY23" fmla="*/ 96737 h 22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4418" h="224376">
                  <a:moveTo>
                    <a:pt x="212284" y="40307"/>
                  </a:moveTo>
                  <a:cubicBezTo>
                    <a:pt x="200864" y="21497"/>
                    <a:pt x="182726" y="8061"/>
                    <a:pt x="161229" y="2687"/>
                  </a:cubicBezTo>
                  <a:cubicBezTo>
                    <a:pt x="154511" y="1344"/>
                    <a:pt x="147793" y="0"/>
                    <a:pt x="141075" y="0"/>
                  </a:cubicBezTo>
                  <a:cubicBezTo>
                    <a:pt x="102783" y="0"/>
                    <a:pt x="69866" y="26200"/>
                    <a:pt x="60461" y="63148"/>
                  </a:cubicBezTo>
                  <a:cubicBezTo>
                    <a:pt x="55086" y="83973"/>
                    <a:pt x="58445" y="105470"/>
                    <a:pt x="69194" y="124280"/>
                  </a:cubicBezTo>
                  <a:lnTo>
                    <a:pt x="6046" y="188100"/>
                  </a:lnTo>
                  <a:cubicBezTo>
                    <a:pt x="-2015" y="196162"/>
                    <a:pt x="-2015" y="210269"/>
                    <a:pt x="6046" y="218330"/>
                  </a:cubicBezTo>
                  <a:cubicBezTo>
                    <a:pt x="10749" y="222361"/>
                    <a:pt x="16123" y="224377"/>
                    <a:pt x="21497" y="224377"/>
                  </a:cubicBezTo>
                  <a:cubicBezTo>
                    <a:pt x="26871" y="224377"/>
                    <a:pt x="32246" y="222361"/>
                    <a:pt x="36948" y="218330"/>
                  </a:cubicBezTo>
                  <a:lnTo>
                    <a:pt x="100096" y="154511"/>
                  </a:lnTo>
                  <a:cubicBezTo>
                    <a:pt x="106814" y="158542"/>
                    <a:pt x="114204" y="161229"/>
                    <a:pt x="121593" y="163244"/>
                  </a:cubicBezTo>
                  <a:cubicBezTo>
                    <a:pt x="128311" y="164588"/>
                    <a:pt x="135029" y="165931"/>
                    <a:pt x="141747" y="165931"/>
                  </a:cubicBezTo>
                  <a:cubicBezTo>
                    <a:pt x="180039" y="165931"/>
                    <a:pt x="212956" y="139732"/>
                    <a:pt x="222361" y="102783"/>
                  </a:cubicBezTo>
                  <a:cubicBezTo>
                    <a:pt x="227064" y="81286"/>
                    <a:pt x="223705" y="59117"/>
                    <a:pt x="212284" y="40307"/>
                  </a:cubicBezTo>
                  <a:close/>
                  <a:moveTo>
                    <a:pt x="197505" y="96737"/>
                  </a:moveTo>
                  <a:cubicBezTo>
                    <a:pt x="190787" y="122937"/>
                    <a:pt x="167947" y="141075"/>
                    <a:pt x="141075" y="141075"/>
                  </a:cubicBezTo>
                  <a:cubicBezTo>
                    <a:pt x="136373" y="141075"/>
                    <a:pt x="131670" y="140403"/>
                    <a:pt x="126968" y="139060"/>
                  </a:cubicBezTo>
                  <a:cubicBezTo>
                    <a:pt x="120250" y="137044"/>
                    <a:pt x="113532" y="134357"/>
                    <a:pt x="108158" y="130326"/>
                  </a:cubicBezTo>
                  <a:cubicBezTo>
                    <a:pt x="102111" y="126296"/>
                    <a:pt x="97409" y="120921"/>
                    <a:pt x="93378" y="115547"/>
                  </a:cubicBezTo>
                  <a:cubicBezTo>
                    <a:pt x="84645" y="102111"/>
                    <a:pt x="80614" y="85989"/>
                    <a:pt x="84645" y="69194"/>
                  </a:cubicBezTo>
                  <a:cubicBezTo>
                    <a:pt x="91363" y="42994"/>
                    <a:pt x="114204" y="24856"/>
                    <a:pt x="141075" y="24856"/>
                  </a:cubicBezTo>
                  <a:cubicBezTo>
                    <a:pt x="145778" y="24856"/>
                    <a:pt x="150480" y="25528"/>
                    <a:pt x="155183" y="26871"/>
                  </a:cubicBezTo>
                  <a:cubicBezTo>
                    <a:pt x="169962" y="30902"/>
                    <a:pt x="182726" y="39635"/>
                    <a:pt x="190787" y="53071"/>
                  </a:cubicBezTo>
                  <a:cubicBezTo>
                    <a:pt x="198849" y="66507"/>
                    <a:pt x="201536" y="81958"/>
                    <a:pt x="197505" y="96737"/>
                  </a:cubicBezTo>
                  <a:close/>
                </a:path>
              </a:pathLst>
            </a:custGeom>
            <a:solidFill>
              <a:srgbClr val="FFFFFF"/>
            </a:solidFill>
            <a:ln w="12700" cap="flat">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A5A97444-CC25-405F-BAAB-A79AC6380A4D}"/>
                </a:ext>
              </a:extLst>
            </p:cNvPr>
            <p:cNvSpPr/>
            <p:nvPr/>
          </p:nvSpPr>
          <p:spPr>
            <a:xfrm>
              <a:off x="6085414" y="5047212"/>
              <a:ext cx="36948" cy="36948"/>
            </a:xfrm>
            <a:custGeom>
              <a:avLst/>
              <a:gdLst>
                <a:gd name="connsiteX0" fmla="*/ 30902 w 36948"/>
                <a:gd name="connsiteY0" fmla="*/ 26871 h 36948"/>
                <a:gd name="connsiteX1" fmla="*/ 9405 w 36948"/>
                <a:gd name="connsiteY1" fmla="*/ 5374 h 36948"/>
                <a:gd name="connsiteX2" fmla="*/ 6046 w 36948"/>
                <a:gd name="connsiteY2" fmla="*/ 0 h 36948"/>
                <a:gd name="connsiteX3" fmla="*/ 672 w 36948"/>
                <a:gd name="connsiteY3" fmla="*/ 6046 h 36948"/>
                <a:gd name="connsiteX4" fmla="*/ 0 w 36948"/>
                <a:gd name="connsiteY4" fmla="*/ 6718 h 36948"/>
                <a:gd name="connsiteX5" fmla="*/ 2687 w 36948"/>
                <a:gd name="connsiteY5" fmla="*/ 10749 h 36948"/>
                <a:gd name="connsiteX6" fmla="*/ 26200 w 36948"/>
                <a:gd name="connsiteY6" fmla="*/ 34933 h 36948"/>
                <a:gd name="connsiteX7" fmla="*/ 30902 w 36948"/>
                <a:gd name="connsiteY7" fmla="*/ 36948 h 36948"/>
                <a:gd name="connsiteX8" fmla="*/ 36948 w 36948"/>
                <a:gd name="connsiteY8" fmla="*/ 30902 h 36948"/>
                <a:gd name="connsiteX9" fmla="*/ 30902 w 36948"/>
                <a:gd name="connsiteY9" fmla="*/ 26871 h 3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48" h="36948">
                  <a:moveTo>
                    <a:pt x="30902" y="26871"/>
                  </a:moveTo>
                  <a:cubicBezTo>
                    <a:pt x="22169" y="20825"/>
                    <a:pt x="15451" y="14108"/>
                    <a:pt x="9405" y="5374"/>
                  </a:cubicBezTo>
                  <a:cubicBezTo>
                    <a:pt x="8061" y="3359"/>
                    <a:pt x="7390" y="2015"/>
                    <a:pt x="6046" y="0"/>
                  </a:cubicBezTo>
                  <a:lnTo>
                    <a:pt x="672" y="6046"/>
                  </a:lnTo>
                  <a:lnTo>
                    <a:pt x="0" y="6718"/>
                  </a:lnTo>
                  <a:cubicBezTo>
                    <a:pt x="672" y="8061"/>
                    <a:pt x="1344" y="9405"/>
                    <a:pt x="2687" y="10749"/>
                  </a:cubicBezTo>
                  <a:cubicBezTo>
                    <a:pt x="9405" y="20154"/>
                    <a:pt x="16795" y="28215"/>
                    <a:pt x="26200" y="34933"/>
                  </a:cubicBezTo>
                  <a:cubicBezTo>
                    <a:pt x="26871" y="35605"/>
                    <a:pt x="28887" y="36276"/>
                    <a:pt x="30902" y="36948"/>
                  </a:cubicBezTo>
                  <a:lnTo>
                    <a:pt x="36948" y="30902"/>
                  </a:lnTo>
                  <a:cubicBezTo>
                    <a:pt x="34261" y="28887"/>
                    <a:pt x="32918" y="28215"/>
                    <a:pt x="30902" y="26871"/>
                  </a:cubicBezTo>
                  <a:close/>
                </a:path>
              </a:pathLst>
            </a:custGeom>
            <a:solidFill>
              <a:srgbClr val="FFFFFF"/>
            </a:solidFill>
            <a:ln w="12700" cap="flat">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7730072E-417E-4AE5-A0F7-934D6D40288E}"/>
              </a:ext>
            </a:extLst>
          </p:cNvPr>
          <p:cNvSpPr/>
          <p:nvPr/>
        </p:nvSpPr>
        <p:spPr>
          <a:xfrm>
            <a:off x="6214310" y="4676957"/>
            <a:ext cx="1268690" cy="42241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Azure Cognitive Search</a:t>
            </a:r>
          </a:p>
        </p:txBody>
      </p:sp>
      <p:sp>
        <p:nvSpPr>
          <p:cNvPr id="32" name="Rectangle 31">
            <a:extLst>
              <a:ext uri="{FF2B5EF4-FFF2-40B4-BE49-F238E27FC236}">
                <a16:creationId xmlns:a16="http://schemas.microsoft.com/office/drawing/2014/main" id="{3773F24D-951A-46D2-8820-212E9CB23279}"/>
              </a:ext>
            </a:extLst>
          </p:cNvPr>
          <p:cNvSpPr/>
          <p:nvPr/>
        </p:nvSpPr>
        <p:spPr>
          <a:xfrm>
            <a:off x="2584604" y="4324985"/>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Azure Data Share</a:t>
            </a:r>
            <a:endParaRPr kumimoji="0" lang="en-US" sz="1078" b="0" i="0" u="none" strike="noStrike" kern="0" cap="none" spc="0" normalizeH="0" baseline="0" noProof="0">
              <a:ln>
                <a:noFill/>
              </a:ln>
              <a:solidFill>
                <a:srgbClr val="FFFFFF"/>
              </a:solidFill>
              <a:effectLst/>
              <a:uLnTx/>
              <a:uFillTx/>
              <a:latin typeface="Segoe UI"/>
              <a:ea typeface="+mn-ea"/>
              <a:cs typeface="+mn-cs"/>
            </a:endParaRPr>
          </a:p>
        </p:txBody>
      </p:sp>
      <p:pic>
        <p:nvPicPr>
          <p:cNvPr id="35" name="Graphic 34">
            <a:extLst>
              <a:ext uri="{FF2B5EF4-FFF2-40B4-BE49-F238E27FC236}">
                <a16:creationId xmlns:a16="http://schemas.microsoft.com/office/drawing/2014/main" id="{E3300E3D-F50E-4A94-9060-4C6B7726EC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04608" y="4363976"/>
            <a:ext cx="242035" cy="242035"/>
          </a:xfrm>
          <a:prstGeom prst="rect">
            <a:avLst/>
          </a:prstGeom>
        </p:spPr>
      </p:pic>
      <p:pic>
        <p:nvPicPr>
          <p:cNvPr id="36" name="Graphic 35">
            <a:extLst>
              <a:ext uri="{FF2B5EF4-FFF2-40B4-BE49-F238E27FC236}">
                <a16:creationId xmlns:a16="http://schemas.microsoft.com/office/drawing/2014/main" id="{4939FE9D-1676-4F55-96C8-6735061FF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63036" y="2935768"/>
            <a:ext cx="358570" cy="358570"/>
          </a:xfrm>
          <a:prstGeom prst="rect">
            <a:avLst/>
          </a:prstGeom>
        </p:spPr>
      </p:pic>
      <p:sp>
        <p:nvSpPr>
          <p:cNvPr id="37" name="Rectangle 36">
            <a:extLst>
              <a:ext uri="{FF2B5EF4-FFF2-40B4-BE49-F238E27FC236}">
                <a16:creationId xmlns:a16="http://schemas.microsoft.com/office/drawing/2014/main" id="{759EFBB0-3CA5-411E-B14A-8BBC0D42DBCF}"/>
              </a:ext>
            </a:extLst>
          </p:cNvPr>
          <p:cNvSpPr/>
          <p:nvPr/>
        </p:nvSpPr>
        <p:spPr>
          <a:xfrm>
            <a:off x="6210821" y="2956395"/>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HDInsight</a:t>
            </a:r>
          </a:p>
        </p:txBody>
      </p:sp>
      <p:grpSp>
        <p:nvGrpSpPr>
          <p:cNvPr id="164" name="Group 163">
            <a:extLst>
              <a:ext uri="{FF2B5EF4-FFF2-40B4-BE49-F238E27FC236}">
                <a16:creationId xmlns:a16="http://schemas.microsoft.com/office/drawing/2014/main" id="{032A9B41-15CD-49F1-AF61-21874595D91D}"/>
              </a:ext>
            </a:extLst>
          </p:cNvPr>
          <p:cNvGrpSpPr/>
          <p:nvPr/>
        </p:nvGrpSpPr>
        <p:grpSpPr>
          <a:xfrm>
            <a:off x="2055756" y="5644886"/>
            <a:ext cx="2620904" cy="181472"/>
            <a:chOff x="3299791" y="5593807"/>
            <a:chExt cx="2621277" cy="181498"/>
          </a:xfrm>
          <a:solidFill>
            <a:schemeClr val="tx1">
              <a:lumMod val="85000"/>
            </a:schemeClr>
          </a:solidFill>
        </p:grpSpPr>
        <p:cxnSp>
          <p:nvCxnSpPr>
            <p:cNvPr id="165" name="Straight Connector 164">
              <a:extLst>
                <a:ext uri="{FF2B5EF4-FFF2-40B4-BE49-F238E27FC236}">
                  <a16:creationId xmlns:a16="http://schemas.microsoft.com/office/drawing/2014/main" id="{C80C8BDF-5780-4E67-A35C-AF47FDF64DB6}"/>
                </a:ext>
              </a:extLst>
            </p:cNvPr>
            <p:cNvCxnSpPr>
              <a:cxnSpLocks/>
            </p:cNvCxnSpPr>
            <p:nvPr/>
          </p:nvCxnSpPr>
          <p:spPr>
            <a:xfrm>
              <a:off x="3299791" y="5685183"/>
              <a:ext cx="2621277"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D4CD6C2F-A0F5-4B5F-9B6B-BDE0B31B4B3F}"/>
                </a:ext>
              </a:extLst>
            </p:cNvPr>
            <p:cNvGrpSpPr/>
            <p:nvPr/>
          </p:nvGrpSpPr>
          <p:grpSpPr>
            <a:xfrm rot="13500000">
              <a:off x="5707397" y="5595161"/>
              <a:ext cx="181498" cy="178789"/>
              <a:chOff x="-1035791" y="7311135"/>
              <a:chExt cx="292608" cy="288238"/>
            </a:xfrm>
            <a:grpFill/>
          </p:grpSpPr>
          <p:cxnSp>
            <p:nvCxnSpPr>
              <p:cNvPr id="167" name="Straight Connector 166">
                <a:extLst>
                  <a:ext uri="{FF2B5EF4-FFF2-40B4-BE49-F238E27FC236}">
                    <a16:creationId xmlns:a16="http://schemas.microsoft.com/office/drawing/2014/main" id="{91EF6125-69F4-4B81-8946-37297CF47285}"/>
                  </a:ext>
                </a:extLst>
              </p:cNvPr>
              <p:cNvCxnSpPr/>
              <p:nvPr/>
            </p:nvCxnSpPr>
            <p:spPr>
              <a:xfrm>
                <a:off x="-1025639" y="7311135"/>
                <a:ext cx="0" cy="288238"/>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6E5A784-E74C-4601-BCCB-439CC70FDCA8}"/>
                  </a:ext>
                </a:extLst>
              </p:cNvPr>
              <p:cNvCxnSpPr/>
              <p:nvPr/>
            </p:nvCxnSpPr>
            <p:spPr>
              <a:xfrm>
                <a:off x="-1035791" y="7587210"/>
                <a:ext cx="292608"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3" name="Group 182">
            <a:extLst>
              <a:ext uri="{FF2B5EF4-FFF2-40B4-BE49-F238E27FC236}">
                <a16:creationId xmlns:a16="http://schemas.microsoft.com/office/drawing/2014/main" id="{3CAE729F-2118-47A1-B2D8-F9A1AFED1AD8}"/>
              </a:ext>
            </a:extLst>
          </p:cNvPr>
          <p:cNvGrpSpPr/>
          <p:nvPr/>
        </p:nvGrpSpPr>
        <p:grpSpPr>
          <a:xfrm>
            <a:off x="6760083" y="5649866"/>
            <a:ext cx="2620904" cy="181472"/>
            <a:chOff x="3299791" y="5593807"/>
            <a:chExt cx="2621277" cy="181498"/>
          </a:xfrm>
          <a:solidFill>
            <a:schemeClr val="tx1">
              <a:lumMod val="85000"/>
            </a:schemeClr>
          </a:solidFill>
        </p:grpSpPr>
        <p:cxnSp>
          <p:nvCxnSpPr>
            <p:cNvPr id="184" name="Straight Connector 183">
              <a:extLst>
                <a:ext uri="{FF2B5EF4-FFF2-40B4-BE49-F238E27FC236}">
                  <a16:creationId xmlns:a16="http://schemas.microsoft.com/office/drawing/2014/main" id="{9DE09C2A-8DAA-4871-985E-53876A3EDDA3}"/>
                </a:ext>
              </a:extLst>
            </p:cNvPr>
            <p:cNvCxnSpPr>
              <a:cxnSpLocks/>
            </p:cNvCxnSpPr>
            <p:nvPr/>
          </p:nvCxnSpPr>
          <p:spPr>
            <a:xfrm>
              <a:off x="3299791" y="5685183"/>
              <a:ext cx="2621277"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18D9BB97-20E1-4DDB-8493-644B84A1D793}"/>
                </a:ext>
              </a:extLst>
            </p:cNvPr>
            <p:cNvGrpSpPr/>
            <p:nvPr/>
          </p:nvGrpSpPr>
          <p:grpSpPr>
            <a:xfrm rot="13500000">
              <a:off x="5707397" y="5595161"/>
              <a:ext cx="181498" cy="178789"/>
              <a:chOff x="-1035791" y="7311135"/>
              <a:chExt cx="292608" cy="288238"/>
            </a:xfrm>
            <a:grpFill/>
          </p:grpSpPr>
          <p:cxnSp>
            <p:nvCxnSpPr>
              <p:cNvPr id="186" name="Straight Connector 185">
                <a:extLst>
                  <a:ext uri="{FF2B5EF4-FFF2-40B4-BE49-F238E27FC236}">
                    <a16:creationId xmlns:a16="http://schemas.microsoft.com/office/drawing/2014/main" id="{464BAE77-5F4F-41DD-BAB9-9655C70114B5}"/>
                  </a:ext>
                </a:extLst>
              </p:cNvPr>
              <p:cNvCxnSpPr/>
              <p:nvPr/>
            </p:nvCxnSpPr>
            <p:spPr>
              <a:xfrm>
                <a:off x="-1025639" y="7311135"/>
                <a:ext cx="0" cy="288238"/>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17D1F32-EC4E-4B02-94C3-E795488202EA}"/>
                  </a:ext>
                </a:extLst>
              </p:cNvPr>
              <p:cNvCxnSpPr/>
              <p:nvPr/>
            </p:nvCxnSpPr>
            <p:spPr>
              <a:xfrm>
                <a:off x="-1035791" y="7587210"/>
                <a:ext cx="292608"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50161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FC7F-AADF-46B9-B7BB-51FBBB789A75}"/>
              </a:ext>
            </a:extLst>
          </p:cNvPr>
          <p:cNvSpPr>
            <a:spLocks noGrp="1"/>
          </p:cNvSpPr>
          <p:nvPr>
            <p:ph type="title"/>
          </p:nvPr>
        </p:nvSpPr>
        <p:spPr>
          <a:xfrm>
            <a:off x="446049" y="0"/>
            <a:ext cx="10515600" cy="1325563"/>
          </a:xfrm>
        </p:spPr>
        <p:txBody>
          <a:bodyPr/>
          <a:lstStyle/>
          <a:p>
            <a:r>
              <a:rPr lang="en-US"/>
              <a:t>Training &amp; Certification Path</a:t>
            </a:r>
          </a:p>
        </p:txBody>
      </p:sp>
      <p:sp>
        <p:nvSpPr>
          <p:cNvPr id="3" name="TextBox 2">
            <a:extLst>
              <a:ext uri="{FF2B5EF4-FFF2-40B4-BE49-F238E27FC236}">
                <a16:creationId xmlns:a16="http://schemas.microsoft.com/office/drawing/2014/main" id="{D533C165-D94F-4150-B8D7-16F17EE1FC7C}"/>
              </a:ext>
            </a:extLst>
          </p:cNvPr>
          <p:cNvSpPr txBox="1"/>
          <p:nvPr/>
        </p:nvSpPr>
        <p:spPr>
          <a:xfrm>
            <a:off x="446049" y="1325563"/>
            <a:ext cx="20927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Data Engineer</a:t>
            </a:r>
          </a:p>
        </p:txBody>
      </p:sp>
      <p:sp>
        <p:nvSpPr>
          <p:cNvPr id="4" name="TextBox 3">
            <a:extLst>
              <a:ext uri="{FF2B5EF4-FFF2-40B4-BE49-F238E27FC236}">
                <a16:creationId xmlns:a16="http://schemas.microsoft.com/office/drawing/2014/main" id="{C95A0DC4-574A-4479-9488-13A573DCB76B}"/>
              </a:ext>
            </a:extLst>
          </p:cNvPr>
          <p:cNvSpPr txBox="1"/>
          <p:nvPr/>
        </p:nvSpPr>
        <p:spPr>
          <a:xfrm>
            <a:off x="669073" y="1727796"/>
            <a:ext cx="4219938" cy="92333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Fundamentals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3"/>
              </a:rPr>
              <a:t>DP-900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Engineer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4"/>
              </a:rPr>
              <a:t>DP-200 + DP-201</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Database Administrator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5"/>
              </a:rPr>
              <a:t>DP-300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
        <p:nvSpPr>
          <p:cNvPr id="5" name="TextBox 4">
            <a:extLst>
              <a:ext uri="{FF2B5EF4-FFF2-40B4-BE49-F238E27FC236}">
                <a16:creationId xmlns:a16="http://schemas.microsoft.com/office/drawing/2014/main" id="{D1094A65-2E31-4B46-9CA9-2D7B5FD61827}"/>
              </a:ext>
            </a:extLst>
          </p:cNvPr>
          <p:cNvSpPr txBox="1"/>
          <p:nvPr/>
        </p:nvSpPr>
        <p:spPr>
          <a:xfrm>
            <a:off x="6467707" y="1325563"/>
            <a:ext cx="2049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Data Scientist</a:t>
            </a:r>
          </a:p>
        </p:txBody>
      </p:sp>
      <p:sp>
        <p:nvSpPr>
          <p:cNvPr id="6" name="TextBox 5">
            <a:extLst>
              <a:ext uri="{FF2B5EF4-FFF2-40B4-BE49-F238E27FC236}">
                <a16:creationId xmlns:a16="http://schemas.microsoft.com/office/drawing/2014/main" id="{AB754553-E418-4321-9373-642D2EA33128}"/>
              </a:ext>
            </a:extLst>
          </p:cNvPr>
          <p:cNvSpPr txBox="1"/>
          <p:nvPr/>
        </p:nvSpPr>
        <p:spPr>
          <a:xfrm>
            <a:off x="6741711" y="1727796"/>
            <a:ext cx="3815853"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Fundamentals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3"/>
              </a:rPr>
              <a:t>DP-900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Scientist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6"/>
              </a:rPr>
              <a:t>DP-100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
        <p:nvSpPr>
          <p:cNvPr id="7" name="TextBox 6">
            <a:extLst>
              <a:ext uri="{FF2B5EF4-FFF2-40B4-BE49-F238E27FC236}">
                <a16:creationId xmlns:a16="http://schemas.microsoft.com/office/drawing/2014/main" id="{0A54755A-6A2B-4050-B705-4AA9E2869E58}"/>
              </a:ext>
            </a:extLst>
          </p:cNvPr>
          <p:cNvSpPr txBox="1"/>
          <p:nvPr/>
        </p:nvSpPr>
        <p:spPr>
          <a:xfrm>
            <a:off x="446049" y="3244334"/>
            <a:ext cx="19101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AI Engineer</a:t>
            </a:r>
          </a:p>
        </p:txBody>
      </p:sp>
      <p:sp>
        <p:nvSpPr>
          <p:cNvPr id="8" name="TextBox 7">
            <a:extLst>
              <a:ext uri="{FF2B5EF4-FFF2-40B4-BE49-F238E27FC236}">
                <a16:creationId xmlns:a16="http://schemas.microsoft.com/office/drawing/2014/main" id="{8072CA1E-07DD-4D2A-9770-BD90BFBFE888}"/>
              </a:ext>
            </a:extLst>
          </p:cNvPr>
          <p:cNvSpPr txBox="1"/>
          <p:nvPr/>
        </p:nvSpPr>
        <p:spPr>
          <a:xfrm>
            <a:off x="669073" y="3738900"/>
            <a:ext cx="3500189"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AI Fundamentals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7"/>
              </a:rPr>
              <a:t>AI-900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AI Engineer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8"/>
              </a:rPr>
              <a:t>AI-100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
        <p:nvSpPr>
          <p:cNvPr id="9" name="TextBox 8">
            <a:extLst>
              <a:ext uri="{FF2B5EF4-FFF2-40B4-BE49-F238E27FC236}">
                <a16:creationId xmlns:a16="http://schemas.microsoft.com/office/drawing/2014/main" id="{8603DAB2-B3BA-4A66-817C-E40B8754D824}"/>
              </a:ext>
            </a:extLst>
          </p:cNvPr>
          <p:cNvSpPr txBox="1"/>
          <p:nvPr/>
        </p:nvSpPr>
        <p:spPr>
          <a:xfrm>
            <a:off x="6467707" y="3244334"/>
            <a:ext cx="13580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Data Analyst</a:t>
            </a:r>
          </a:p>
        </p:txBody>
      </p:sp>
      <p:sp>
        <p:nvSpPr>
          <p:cNvPr id="11" name="TextBox 10">
            <a:extLst>
              <a:ext uri="{FF2B5EF4-FFF2-40B4-BE49-F238E27FC236}">
                <a16:creationId xmlns:a16="http://schemas.microsoft.com/office/drawing/2014/main" id="{94220572-3E55-4CC1-87CF-1C8B8CE0ED14}"/>
              </a:ext>
            </a:extLst>
          </p:cNvPr>
          <p:cNvSpPr txBox="1"/>
          <p:nvPr/>
        </p:nvSpPr>
        <p:spPr>
          <a:xfrm>
            <a:off x="6741711" y="3760154"/>
            <a:ext cx="3815853"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Fundamentals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3"/>
              </a:rPr>
              <a:t>DP-900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Data Analyst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9"/>
              </a:rPr>
              <a:t>DA-100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
        <p:nvSpPr>
          <p:cNvPr id="12" name="TextBox 11">
            <a:extLst>
              <a:ext uri="{FF2B5EF4-FFF2-40B4-BE49-F238E27FC236}">
                <a16:creationId xmlns:a16="http://schemas.microsoft.com/office/drawing/2014/main" id="{07DC8DBC-B505-40E4-A368-E15550F60C12}"/>
              </a:ext>
            </a:extLst>
          </p:cNvPr>
          <p:cNvSpPr txBox="1"/>
          <p:nvPr/>
        </p:nvSpPr>
        <p:spPr>
          <a:xfrm>
            <a:off x="446049" y="4978439"/>
            <a:ext cx="21487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IoT Developer</a:t>
            </a:r>
          </a:p>
        </p:txBody>
      </p:sp>
      <p:sp>
        <p:nvSpPr>
          <p:cNvPr id="13" name="TextBox 12">
            <a:extLst>
              <a:ext uri="{FF2B5EF4-FFF2-40B4-BE49-F238E27FC236}">
                <a16:creationId xmlns:a16="http://schemas.microsoft.com/office/drawing/2014/main" id="{B423656B-2681-4E76-910D-272BA5D4C18D}"/>
              </a:ext>
            </a:extLst>
          </p:cNvPr>
          <p:cNvSpPr txBox="1"/>
          <p:nvPr/>
        </p:nvSpPr>
        <p:spPr>
          <a:xfrm>
            <a:off x="669073" y="5617813"/>
            <a:ext cx="3815853"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Data Fundamentals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3"/>
              </a:rPr>
              <a:t>DP-900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Azure IoT Developer (</a:t>
            </a:r>
            <a:r>
              <a:rPr kumimoji="0" lang="en-US" sz="18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10"/>
              </a:rPr>
              <a:t>AZ-220</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mn-cs"/>
              </a:rPr>
              <a:t>)</a:t>
            </a: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6068520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t>
            </a:r>
            <a:r>
              <a:rPr lang="en-US" sz="3200" b="1" cap="all" spc="750" err="1">
                <a:solidFill>
                  <a:schemeClr val="bg1"/>
                </a:solidFill>
              </a:rPr>
              <a:t>devops</a:t>
            </a:r>
            <a:r>
              <a:rPr lang="en-US" sz="3200" b="1" cap="all" spc="750">
                <a:solidFill>
                  <a:schemeClr val="bg1"/>
                </a:solidFill>
              </a:rPr>
              <a:t> (az-400)</a:t>
            </a:r>
            <a:endParaRPr lang="en-US" sz="3200" cap="all" spc="750">
              <a:solidFill>
                <a:schemeClr val="bg1"/>
              </a:solidFill>
              <a:latin typeface="Helvetica Neue"/>
            </a:endParaRP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43" name="TextBox 42">
            <a:extLst>
              <a:ext uri="{FF2B5EF4-FFF2-40B4-BE49-F238E27FC236}">
                <a16:creationId xmlns:a16="http://schemas.microsoft.com/office/drawing/2014/main" id="{E1BE7ED2-D5F4-4F41-B2DF-B6298B8918C4}"/>
              </a:ext>
            </a:extLst>
          </p:cNvPr>
          <p:cNvSpPr txBox="1"/>
          <p:nvPr/>
        </p:nvSpPr>
        <p:spPr>
          <a:xfrm>
            <a:off x="733030" y="3647699"/>
            <a:ext cx="1943161" cy="1015663"/>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Helvetica Neue"/>
                <a:ea typeface="+mn-ea"/>
                <a:cs typeface="+mn-cs"/>
              </a:rPr>
              <a:t>Dimitris Pantazis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IT Expert | Trainer | Blogger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a:solidFill>
                <a:srgbClr val="FFFFFF"/>
              </a:solidFill>
              <a:latin typeface="Helvetica Neue"/>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Senior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 UniSystems</a:t>
            </a: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sp>
        <p:nvSpPr>
          <p:cNvPr id="11" name="TextBox 10">
            <a:extLst>
              <a:ext uri="{FF2B5EF4-FFF2-40B4-BE49-F238E27FC236}">
                <a16:creationId xmlns:a16="http://schemas.microsoft.com/office/drawing/2014/main" id="{5B404C2B-CBBF-4AEE-A3E0-F85934E47C14}"/>
              </a:ext>
            </a:extLst>
          </p:cNvPr>
          <p:cNvSpPr txBox="1"/>
          <p:nvPr/>
        </p:nvSpPr>
        <p:spPr>
          <a:xfrm>
            <a:off x="3648294" y="1666227"/>
            <a:ext cx="242406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Automate, automate, automate!!!</a:t>
            </a: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p:txBody>
      </p:sp>
      <p:pic>
        <p:nvPicPr>
          <p:cNvPr id="26" name="Picture 25">
            <a:extLst>
              <a:ext uri="{FF2B5EF4-FFF2-40B4-BE49-F238E27FC236}">
                <a16:creationId xmlns:a16="http://schemas.microsoft.com/office/drawing/2014/main" id="{FFAA31D6-1489-423B-A2EA-3D76D557C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96" y="1383200"/>
            <a:ext cx="2140699" cy="214069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8D319FC-7C99-42D4-90DD-621BCC4B65B6}"/>
              </a:ext>
            </a:extLst>
          </p:cNvPr>
          <p:cNvSpPr txBox="1"/>
          <p:nvPr/>
        </p:nvSpPr>
        <p:spPr>
          <a:xfrm>
            <a:off x="4318855" y="2841711"/>
            <a:ext cx="2637993" cy="101566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Helvetica Neue"/>
                <a:ea typeface="+mn-ea"/>
                <a:cs typeface="+mn-cs"/>
              </a:rPr>
              <a:t>https://flymetothecloud.com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Helvetica Neue"/>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Helvetica Neue"/>
                <a:ea typeface="+mn-ea"/>
                <a:cs typeface="+mn-cs"/>
              </a:rPr>
              <a:t>/in/</a:t>
            </a:r>
            <a:r>
              <a:rPr kumimoji="0" lang="en-US" sz="1200" b="0" i="0" u="none" strike="noStrike" kern="1200" cap="none" spc="0" normalizeH="0" baseline="0" noProof="0" err="1">
                <a:ln>
                  <a:noFill/>
                </a:ln>
                <a:solidFill>
                  <a:srgbClr val="FFFFFF"/>
                </a:solidFill>
                <a:effectLst/>
                <a:uLnTx/>
                <a:uFillTx/>
                <a:latin typeface="Helvetica Neue"/>
                <a:ea typeface="+mn-ea"/>
                <a:cs typeface="+mn-cs"/>
              </a:rPr>
              <a:t>dpantaz</a:t>
            </a: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Helvetica Neue"/>
                <a:ea typeface="+mn-ea"/>
                <a:cs typeface="+mn-cs"/>
              </a:rPr>
              <a:t>github.com/</a:t>
            </a:r>
            <a:r>
              <a:rPr kumimoji="0" lang="en-US" sz="1200" b="0" i="0" u="none" strike="noStrike" kern="1200" cap="none" spc="0" normalizeH="0" baseline="0" noProof="0" err="1">
                <a:ln>
                  <a:noFill/>
                </a:ln>
                <a:solidFill>
                  <a:srgbClr val="FFFFFF"/>
                </a:solidFill>
                <a:effectLst/>
                <a:uLnTx/>
                <a:uFillTx/>
                <a:latin typeface="Helvetica Neue"/>
                <a:ea typeface="+mn-ea"/>
                <a:cs typeface="+mn-cs"/>
              </a:rPr>
              <a:t>dpantaz</a:t>
            </a:r>
            <a:r>
              <a:rPr kumimoji="0" lang="en-US" sz="1200" b="0" i="0" u="none" strike="noStrike" kern="1200" cap="none" spc="0" normalizeH="0" baseline="0" noProof="0">
                <a:ln>
                  <a:noFill/>
                </a:ln>
                <a:solidFill>
                  <a:srgbClr val="FFFFFF"/>
                </a:solidFill>
                <a:effectLst/>
                <a:uLnTx/>
                <a:uFillTx/>
                <a:latin typeface="Helvetica Neue"/>
                <a:ea typeface="+mn-ea"/>
                <a:cs typeface="+mn-cs"/>
              </a:rPr>
              <a:t>         </a:t>
            </a:r>
          </a:p>
        </p:txBody>
      </p:sp>
      <p:pic>
        <p:nvPicPr>
          <p:cNvPr id="28" name="Picture 27">
            <a:extLst>
              <a:ext uri="{FF2B5EF4-FFF2-40B4-BE49-F238E27FC236}">
                <a16:creationId xmlns:a16="http://schemas.microsoft.com/office/drawing/2014/main" id="{DE37080C-D080-4AEA-A291-10C6FA95AD00}"/>
              </a:ext>
            </a:extLst>
          </p:cNvPr>
          <p:cNvPicPr>
            <a:picLocks noChangeAspect="1"/>
          </p:cNvPicPr>
          <p:nvPr/>
        </p:nvPicPr>
        <p:blipFill>
          <a:blip r:embed="rId5"/>
          <a:stretch>
            <a:fillRect/>
          </a:stretch>
        </p:blipFill>
        <p:spPr>
          <a:xfrm>
            <a:off x="3909442" y="3200581"/>
            <a:ext cx="280800" cy="280800"/>
          </a:xfrm>
          <a:prstGeom prst="rect">
            <a:avLst/>
          </a:prstGeom>
        </p:spPr>
      </p:pic>
      <p:pic>
        <p:nvPicPr>
          <p:cNvPr id="29" name="Picture 28">
            <a:extLst>
              <a:ext uri="{FF2B5EF4-FFF2-40B4-BE49-F238E27FC236}">
                <a16:creationId xmlns:a16="http://schemas.microsoft.com/office/drawing/2014/main" id="{50278BEA-6625-43F4-A508-EAF5428D39BA}"/>
              </a:ext>
            </a:extLst>
          </p:cNvPr>
          <p:cNvPicPr>
            <a:picLocks noChangeAspect="1"/>
          </p:cNvPicPr>
          <p:nvPr/>
        </p:nvPicPr>
        <p:blipFill>
          <a:blip r:embed="rId6"/>
          <a:stretch>
            <a:fillRect/>
          </a:stretch>
        </p:blipFill>
        <p:spPr>
          <a:xfrm>
            <a:off x="3909442" y="2804316"/>
            <a:ext cx="280800" cy="263359"/>
          </a:xfrm>
          <a:prstGeom prst="rect">
            <a:avLst/>
          </a:prstGeom>
        </p:spPr>
      </p:pic>
      <p:pic>
        <p:nvPicPr>
          <p:cNvPr id="30" name="Picture 29">
            <a:extLst>
              <a:ext uri="{FF2B5EF4-FFF2-40B4-BE49-F238E27FC236}">
                <a16:creationId xmlns:a16="http://schemas.microsoft.com/office/drawing/2014/main" id="{1437B33F-627C-404E-B642-432FC470B922}"/>
              </a:ext>
            </a:extLst>
          </p:cNvPr>
          <p:cNvPicPr>
            <a:picLocks noChangeAspect="1"/>
          </p:cNvPicPr>
          <p:nvPr/>
        </p:nvPicPr>
        <p:blipFill>
          <a:blip r:embed="rId7"/>
          <a:stretch>
            <a:fillRect/>
          </a:stretch>
        </p:blipFill>
        <p:spPr>
          <a:xfrm>
            <a:off x="3909442" y="3587496"/>
            <a:ext cx="280800" cy="271401"/>
          </a:xfrm>
          <a:prstGeom prst="rect">
            <a:avLst/>
          </a:prstGeom>
        </p:spPr>
      </p:pic>
      <p:pic>
        <p:nvPicPr>
          <p:cNvPr id="31" name="Picture 30">
            <a:extLst>
              <a:ext uri="{FF2B5EF4-FFF2-40B4-BE49-F238E27FC236}">
                <a16:creationId xmlns:a16="http://schemas.microsoft.com/office/drawing/2014/main" id="{E72ABA0B-92D0-4808-A317-0FE7F3BEBD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7726" y="4893723"/>
            <a:ext cx="991222" cy="991222"/>
          </a:xfrm>
          <a:prstGeom prst="rect">
            <a:avLst/>
          </a:prstGeom>
        </p:spPr>
      </p:pic>
      <p:pic>
        <p:nvPicPr>
          <p:cNvPr id="33" name="Picture 32">
            <a:extLst>
              <a:ext uri="{FF2B5EF4-FFF2-40B4-BE49-F238E27FC236}">
                <a16:creationId xmlns:a16="http://schemas.microsoft.com/office/drawing/2014/main" id="{5F8D2C99-AA74-4483-A1F5-D40395FFD1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1669" y="4893723"/>
            <a:ext cx="991222" cy="991222"/>
          </a:xfrm>
          <a:prstGeom prst="rect">
            <a:avLst/>
          </a:prstGeom>
        </p:spPr>
      </p:pic>
      <p:pic>
        <p:nvPicPr>
          <p:cNvPr id="34" name="Picture 33">
            <a:extLst>
              <a:ext uri="{FF2B5EF4-FFF2-40B4-BE49-F238E27FC236}">
                <a16:creationId xmlns:a16="http://schemas.microsoft.com/office/drawing/2014/main" id="{D7D21D5B-0A63-40A2-AE46-B6116ACC02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6277" y="4893723"/>
            <a:ext cx="991222" cy="991222"/>
          </a:xfrm>
          <a:prstGeom prst="rect">
            <a:avLst/>
          </a:prstGeom>
        </p:spPr>
      </p:pic>
      <p:pic>
        <p:nvPicPr>
          <p:cNvPr id="35" name="Picture 34">
            <a:extLst>
              <a:ext uri="{FF2B5EF4-FFF2-40B4-BE49-F238E27FC236}">
                <a16:creationId xmlns:a16="http://schemas.microsoft.com/office/drawing/2014/main" id="{E02FF879-6CEA-4CFA-BC3C-033C6C08DD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77750" y="4904989"/>
            <a:ext cx="991222" cy="991222"/>
          </a:xfrm>
          <a:prstGeom prst="rect">
            <a:avLst/>
          </a:prstGeom>
        </p:spPr>
      </p:pic>
    </p:spTree>
    <p:extLst>
      <p:ext uri="{BB962C8B-B14F-4D97-AF65-F5344CB8AC3E}">
        <p14:creationId xmlns:p14="http://schemas.microsoft.com/office/powerpoint/2010/main" val="1601133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t>
            </a:r>
            <a:r>
              <a:rPr lang="en-US" sz="3200" b="1" cap="all" spc="750" err="1">
                <a:solidFill>
                  <a:schemeClr val="bg1"/>
                </a:solidFill>
              </a:rPr>
              <a:t>devops</a:t>
            </a:r>
            <a:r>
              <a:rPr lang="en-US" sz="3200" b="1" cap="all" spc="750">
                <a:solidFill>
                  <a:schemeClr val="bg1"/>
                </a:solidFill>
              </a:rPr>
              <a:t> (az-400)</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C000"/>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6" name="TextBox 5">
            <a:extLst>
              <a:ext uri="{FF2B5EF4-FFF2-40B4-BE49-F238E27FC236}">
                <a16:creationId xmlns:a16="http://schemas.microsoft.com/office/drawing/2014/main" id="{084A473E-C796-4293-B0F5-6F43FFEFF374}"/>
              </a:ext>
            </a:extLst>
          </p:cNvPr>
          <p:cNvSpPr txBox="1"/>
          <p:nvPr/>
        </p:nvSpPr>
        <p:spPr>
          <a:xfrm>
            <a:off x="620086" y="1063111"/>
            <a:ext cx="9857064" cy="461985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DevOps is the union of people, process and tools that helps organizations deliver high quality software and services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was built with DevOps in mind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DevOps is a cloud-based service that provides: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Boards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Repos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Pipelines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Artifacts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Test plans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You can start with Azure DevOps for free (up to 5 users)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Plans available for large teams</a:t>
            </a:r>
          </a:p>
        </p:txBody>
      </p:sp>
      <p:pic>
        <p:nvPicPr>
          <p:cNvPr id="1030" name="Picture 6" descr="DevOps in Redmine described and explained | RedmineUP Blog">
            <a:extLst>
              <a:ext uri="{FF2B5EF4-FFF2-40B4-BE49-F238E27FC236}">
                <a16:creationId xmlns:a16="http://schemas.microsoft.com/office/drawing/2014/main" id="{C9BA65DB-153C-4DD0-82EA-2BE888E5F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628" y="3429000"/>
            <a:ext cx="4177018" cy="236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833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t>
            </a:r>
            <a:r>
              <a:rPr lang="en-US" sz="3200" b="1" cap="all" spc="750" err="1">
                <a:solidFill>
                  <a:schemeClr val="bg1"/>
                </a:solidFill>
              </a:rPr>
              <a:t>devops</a:t>
            </a:r>
            <a:r>
              <a:rPr lang="en-US" sz="3200" b="1" cap="all" spc="750">
                <a:solidFill>
                  <a:schemeClr val="bg1"/>
                </a:solidFill>
              </a:rPr>
              <a:t> (az-400)</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C000"/>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374AC8EA-06FE-4DC5-92D1-A23011585772}"/>
              </a:ext>
            </a:extLst>
          </p:cNvPr>
          <p:cNvSpPr txBox="1"/>
          <p:nvPr/>
        </p:nvSpPr>
        <p:spPr>
          <a:xfrm>
            <a:off x="877777" y="1571326"/>
            <a:ext cx="4763861" cy="378885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Develop an instrumentation strategy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Develop a Site Reliability Engineering (SRE) strategy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Develop a security and compliance plan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Manage source control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Facilitate communication and collaboration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Define and implement continuous integration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Define and implement a continuous delivery and release management strategy</a:t>
            </a: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132F5C4-16DF-4EE3-84CE-5CD305012C57}"/>
              </a:ext>
            </a:extLst>
          </p:cNvPr>
          <p:cNvSpPr txBox="1"/>
          <p:nvPr/>
        </p:nvSpPr>
        <p:spPr>
          <a:xfrm>
            <a:off x="620086" y="1006977"/>
            <a:ext cx="52564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Azure DevOps Engineer Expert</a:t>
            </a:r>
            <a:endParaRPr kumimoji="0" lang="el-GR"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A80BDEF8-7CA8-45F9-B248-E19C9785E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690" y="2330213"/>
            <a:ext cx="1182736" cy="1182736"/>
          </a:xfrm>
          <a:prstGeom prst="rect">
            <a:avLst/>
          </a:prstGeom>
        </p:spPr>
      </p:pic>
      <p:cxnSp>
        <p:nvCxnSpPr>
          <p:cNvPr id="15" name="Straight Connector 14">
            <a:extLst>
              <a:ext uri="{FF2B5EF4-FFF2-40B4-BE49-F238E27FC236}">
                <a16:creationId xmlns:a16="http://schemas.microsoft.com/office/drawing/2014/main" id="{12676597-915D-4275-9887-727B19A967EA}"/>
              </a:ext>
            </a:extLst>
          </p:cNvPr>
          <p:cNvCxnSpPr>
            <a:cxnSpLocks/>
          </p:cNvCxnSpPr>
          <p:nvPr/>
        </p:nvCxnSpPr>
        <p:spPr>
          <a:xfrm>
            <a:off x="8125916" y="1645448"/>
            <a:ext cx="0" cy="2652703"/>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7DEEF0-A7BB-4E5E-BAA5-8B141BA36879}"/>
              </a:ext>
            </a:extLst>
          </p:cNvPr>
          <p:cNvSpPr/>
          <p:nvPr/>
        </p:nvSpPr>
        <p:spPr>
          <a:xfrm>
            <a:off x="6942911" y="1585205"/>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70E3E9B4-4E23-4131-857A-91391938D0BC}"/>
              </a:ext>
            </a:extLst>
          </p:cNvPr>
          <p:cNvSpPr/>
          <p:nvPr/>
        </p:nvSpPr>
        <p:spPr>
          <a:xfrm>
            <a:off x="9642145" y="2825036"/>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2CA6EAFB-16D3-4421-BA0C-22C5C5011808}"/>
              </a:ext>
            </a:extLst>
          </p:cNvPr>
          <p:cNvCxnSpPr>
            <a:cxnSpLocks/>
          </p:cNvCxnSpPr>
          <p:nvPr/>
        </p:nvCxnSpPr>
        <p:spPr>
          <a:xfrm>
            <a:off x="7141151" y="1679010"/>
            <a:ext cx="1022865" cy="12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4A53497-2C96-4365-AE9F-3A5DC89417F2}"/>
              </a:ext>
            </a:extLst>
          </p:cNvPr>
          <p:cNvSpPr/>
          <p:nvPr/>
        </p:nvSpPr>
        <p:spPr>
          <a:xfrm>
            <a:off x="6954461" y="4206375"/>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FB0909DE-D470-40BC-A83C-4230B678436A}"/>
              </a:ext>
            </a:extLst>
          </p:cNvPr>
          <p:cNvCxnSpPr>
            <a:cxnSpLocks/>
          </p:cNvCxnSpPr>
          <p:nvPr/>
        </p:nvCxnSpPr>
        <p:spPr>
          <a:xfrm>
            <a:off x="7141151" y="4298151"/>
            <a:ext cx="1022865" cy="12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97687B-65B8-4C6F-9DDD-BD002B5AE414}"/>
              </a:ext>
            </a:extLst>
          </p:cNvPr>
          <p:cNvCxnSpPr>
            <a:cxnSpLocks/>
            <a:endCxn id="25" idx="2"/>
          </p:cNvCxnSpPr>
          <p:nvPr/>
        </p:nvCxnSpPr>
        <p:spPr>
          <a:xfrm flipV="1">
            <a:off x="8152293" y="2913790"/>
            <a:ext cx="1489852" cy="6012"/>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88E1F07-B56F-4A81-A3FF-F8983EC9E973}"/>
              </a:ext>
            </a:extLst>
          </p:cNvPr>
          <p:cNvSpPr txBox="1"/>
          <p:nvPr/>
        </p:nvSpPr>
        <p:spPr>
          <a:xfrm>
            <a:off x="6162990" y="1827625"/>
            <a:ext cx="1700638" cy="738664"/>
          </a:xfrm>
          <a:prstGeom prst="rect">
            <a:avLst/>
          </a:prstGeom>
          <a:noFill/>
        </p:spPr>
        <p:txBody>
          <a:bodyPr wrap="square" rtlCol="0">
            <a:spAutoFit/>
          </a:bodyPr>
          <a:lstStyle/>
          <a:p>
            <a:pPr algn="ctr"/>
            <a:r>
              <a:rPr lang="el-GR" sz="1400">
                <a:solidFill>
                  <a:schemeClr val="bg1"/>
                </a:solidFill>
              </a:rPr>
              <a:t>ΑΖ-104</a:t>
            </a:r>
          </a:p>
          <a:p>
            <a:pPr algn="ctr"/>
            <a:r>
              <a:rPr lang="en-US" sz="1400">
                <a:solidFill>
                  <a:schemeClr val="bg1"/>
                </a:solidFill>
              </a:rPr>
              <a:t>Azure Administrator Associate</a:t>
            </a:r>
            <a:endParaRPr lang="el-GR" sz="1400">
              <a:solidFill>
                <a:schemeClr val="bg1"/>
              </a:solidFill>
            </a:endParaRPr>
          </a:p>
        </p:txBody>
      </p:sp>
      <p:cxnSp>
        <p:nvCxnSpPr>
          <p:cNvPr id="44" name="Straight Connector 43">
            <a:extLst>
              <a:ext uri="{FF2B5EF4-FFF2-40B4-BE49-F238E27FC236}">
                <a16:creationId xmlns:a16="http://schemas.microsoft.com/office/drawing/2014/main" id="{FA55E3CC-5D05-43FE-B822-816F516C4E69}"/>
              </a:ext>
            </a:extLst>
          </p:cNvPr>
          <p:cNvCxnSpPr>
            <a:cxnSpLocks/>
          </p:cNvCxnSpPr>
          <p:nvPr/>
        </p:nvCxnSpPr>
        <p:spPr>
          <a:xfrm>
            <a:off x="8125916" y="1645448"/>
            <a:ext cx="0" cy="684765"/>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EAE529-3930-4BDD-A6D8-D60A68333950}"/>
              </a:ext>
            </a:extLst>
          </p:cNvPr>
          <p:cNvSpPr txBox="1"/>
          <p:nvPr/>
        </p:nvSpPr>
        <p:spPr>
          <a:xfrm>
            <a:off x="6134216" y="4512433"/>
            <a:ext cx="1811939" cy="738664"/>
          </a:xfrm>
          <a:prstGeom prst="rect">
            <a:avLst/>
          </a:prstGeom>
          <a:noFill/>
        </p:spPr>
        <p:txBody>
          <a:bodyPr wrap="square" rtlCol="0">
            <a:spAutoFit/>
          </a:bodyPr>
          <a:lstStyle/>
          <a:p>
            <a:pPr algn="ctr"/>
            <a:r>
              <a:rPr lang="el-GR" sz="1400">
                <a:solidFill>
                  <a:schemeClr val="bg1"/>
                </a:solidFill>
              </a:rPr>
              <a:t>ΑΖ-</a:t>
            </a:r>
            <a:r>
              <a:rPr lang="en-US" sz="1400">
                <a:solidFill>
                  <a:schemeClr val="bg1"/>
                </a:solidFill>
              </a:rPr>
              <a:t>2</a:t>
            </a:r>
            <a:r>
              <a:rPr lang="el-GR" sz="1400">
                <a:solidFill>
                  <a:schemeClr val="bg1"/>
                </a:solidFill>
              </a:rPr>
              <a:t>04</a:t>
            </a:r>
          </a:p>
          <a:p>
            <a:pPr algn="ctr"/>
            <a:r>
              <a:rPr lang="en-US" sz="1400">
                <a:solidFill>
                  <a:schemeClr val="bg1"/>
                </a:solidFill>
              </a:rPr>
              <a:t>Azure Developer Associate</a:t>
            </a:r>
            <a:endParaRPr lang="el-GR" sz="1400">
              <a:solidFill>
                <a:schemeClr val="bg1"/>
              </a:solidFill>
            </a:endParaRPr>
          </a:p>
        </p:txBody>
      </p:sp>
      <p:sp>
        <p:nvSpPr>
          <p:cNvPr id="46" name="TextBox 45">
            <a:extLst>
              <a:ext uri="{FF2B5EF4-FFF2-40B4-BE49-F238E27FC236}">
                <a16:creationId xmlns:a16="http://schemas.microsoft.com/office/drawing/2014/main" id="{726213FB-3DE3-4A0E-BF5C-F5E70C353EF9}"/>
              </a:ext>
            </a:extLst>
          </p:cNvPr>
          <p:cNvSpPr txBox="1"/>
          <p:nvPr/>
        </p:nvSpPr>
        <p:spPr>
          <a:xfrm>
            <a:off x="6621709" y="2848244"/>
            <a:ext cx="740908" cy="646331"/>
          </a:xfrm>
          <a:prstGeom prst="rect">
            <a:avLst/>
          </a:prstGeom>
          <a:noFill/>
        </p:spPr>
        <p:txBody>
          <a:bodyPr wrap="square" rtlCol="0">
            <a:spAutoFit/>
          </a:bodyPr>
          <a:lstStyle/>
          <a:p>
            <a:r>
              <a:rPr lang="en-US" sz="3600">
                <a:solidFill>
                  <a:schemeClr val="bg1"/>
                </a:solidFill>
              </a:rPr>
              <a:t>OR</a:t>
            </a:r>
            <a:endParaRPr lang="el-GR">
              <a:solidFill>
                <a:schemeClr val="bg1"/>
              </a:solidFill>
            </a:endParaRPr>
          </a:p>
        </p:txBody>
      </p:sp>
      <p:pic>
        <p:nvPicPr>
          <p:cNvPr id="48" name="Picture 47">
            <a:extLst>
              <a:ext uri="{FF2B5EF4-FFF2-40B4-BE49-F238E27FC236}">
                <a16:creationId xmlns:a16="http://schemas.microsoft.com/office/drawing/2014/main" id="{2EBA0939-65B4-4005-82A8-4C0ABED07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979" y="1406425"/>
            <a:ext cx="535067" cy="535067"/>
          </a:xfrm>
          <a:prstGeom prst="rect">
            <a:avLst/>
          </a:prstGeom>
        </p:spPr>
      </p:pic>
      <p:pic>
        <p:nvPicPr>
          <p:cNvPr id="50" name="Picture 49">
            <a:extLst>
              <a:ext uri="{FF2B5EF4-FFF2-40B4-BE49-F238E27FC236}">
                <a16:creationId xmlns:a16="http://schemas.microsoft.com/office/drawing/2014/main" id="{E6D70E3A-D683-44E1-95A5-0A1608580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382" y="3979249"/>
            <a:ext cx="535068" cy="542734"/>
          </a:xfrm>
          <a:prstGeom prst="rect">
            <a:avLst/>
          </a:prstGeom>
        </p:spPr>
      </p:pic>
    </p:spTree>
    <p:extLst>
      <p:ext uri="{BB962C8B-B14F-4D97-AF65-F5344CB8AC3E}">
        <p14:creationId xmlns:p14="http://schemas.microsoft.com/office/powerpoint/2010/main" val="114744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a:t>
            </a:r>
            <a:r>
              <a:rPr lang="en-US" sz="3200" b="1" cap="all" spc="750" err="1">
                <a:solidFill>
                  <a:schemeClr val="bg1"/>
                </a:solidFill>
              </a:rPr>
              <a:t>devops</a:t>
            </a:r>
            <a:r>
              <a:rPr lang="en-US" sz="3200" b="1" cap="all" spc="750">
                <a:solidFill>
                  <a:schemeClr val="bg1"/>
                </a:solidFill>
              </a:rPr>
              <a:t> (az-400)</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C000"/>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374AC8EA-06FE-4DC5-92D1-A23011585772}"/>
              </a:ext>
            </a:extLst>
          </p:cNvPr>
          <p:cNvSpPr txBox="1"/>
          <p:nvPr/>
        </p:nvSpPr>
        <p:spPr>
          <a:xfrm>
            <a:off x="685102" y="1054340"/>
            <a:ext cx="5039686"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How to prepare</a:t>
            </a:r>
            <a:endParaRPr kumimoji="0" lang="el-G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0143132-9A62-493E-8C96-5C4AE4C809A9}"/>
              </a:ext>
            </a:extLst>
          </p:cNvPr>
          <p:cNvSpPr txBox="1"/>
          <p:nvPr/>
        </p:nvSpPr>
        <p:spPr>
          <a:xfrm>
            <a:off x="1562922" y="1536299"/>
            <a:ext cx="8629927" cy="4446730"/>
          </a:xfrm>
          <a:prstGeom prst="rect">
            <a:avLst/>
          </a:prstGeom>
          <a:noFill/>
        </p:spPr>
        <p:txBody>
          <a:bodyPr wrap="non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Microsoft Learn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3"/>
              </a:rPr>
              <a:t>https://docs.microsoft.com/en-us/learn/certifications/exams/az-400</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Pluralsight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4"/>
              </a:rPr>
              <a:t>https://www.pluralsight.com/partners/microsoft/azure</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DevOps Labs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5"/>
              </a:rPr>
              <a:t>www.azuredevopslabs.com</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Microsoft Docs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6"/>
              </a:rPr>
              <a:t>https://docs.microsoft.com/en-us/azure/devops</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Sign up for Azure DevOps free tier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7"/>
              </a:rPr>
              <a:t>https://dev.azure.com</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Get access to an Azure Subscription</a:t>
            </a:r>
          </a:p>
          <a:p>
            <a:pPr marL="742950" marR="0" lvl="1"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Corporate</a:t>
            </a:r>
          </a:p>
          <a:p>
            <a:pPr marL="742950" marR="0" lvl="1"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Free trial</a:t>
            </a: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506E405-ECB3-4AC9-BF58-064E249987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2651" y="4896714"/>
            <a:ext cx="3990773" cy="1145352"/>
          </a:xfrm>
          <a:prstGeom prst="rect">
            <a:avLst/>
          </a:prstGeom>
        </p:spPr>
      </p:pic>
    </p:spTree>
    <p:extLst>
      <p:ext uri="{BB962C8B-B14F-4D97-AF65-F5344CB8AC3E}">
        <p14:creationId xmlns:p14="http://schemas.microsoft.com/office/powerpoint/2010/main" val="1565626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Microsoft 365</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pic>
        <p:nvPicPr>
          <p:cNvPr id="42" name="Picture 41">
            <a:extLst>
              <a:ext uri="{FF2B5EF4-FFF2-40B4-BE49-F238E27FC236}">
                <a16:creationId xmlns:a16="http://schemas.microsoft.com/office/drawing/2014/main" id="{AE5E892E-7721-43DD-8420-7D14991314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787" y="1416822"/>
            <a:ext cx="1907648" cy="18051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3" name="TextBox 42">
            <a:extLst>
              <a:ext uri="{FF2B5EF4-FFF2-40B4-BE49-F238E27FC236}">
                <a16:creationId xmlns:a16="http://schemas.microsoft.com/office/drawing/2014/main" id="{E1BE7ED2-D5F4-4F41-B2DF-B6298B8918C4}"/>
              </a:ext>
            </a:extLst>
          </p:cNvPr>
          <p:cNvSpPr txBox="1"/>
          <p:nvPr/>
        </p:nvSpPr>
        <p:spPr>
          <a:xfrm>
            <a:off x="682543" y="3647699"/>
            <a:ext cx="2044149" cy="85408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Helvetica Neue"/>
                <a:ea typeface="+mn-ea"/>
                <a:cs typeface="+mn-cs"/>
              </a:rPr>
              <a:t>Sophie Chanialaki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Modern Work Partner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Technical Architect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 Microsoft </a:t>
            </a: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BC0B0C33-9D3F-44D6-A482-66DF4B24F37E}"/>
              </a:ext>
            </a:extLst>
          </p:cNvPr>
          <p:cNvGrpSpPr/>
          <p:nvPr/>
        </p:nvGrpSpPr>
        <p:grpSpPr>
          <a:xfrm>
            <a:off x="3648293" y="2729596"/>
            <a:ext cx="2385589" cy="1200329"/>
            <a:chOff x="3541757" y="1562480"/>
            <a:chExt cx="2385589" cy="1200329"/>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2385589" cy="1200329"/>
            </a:xfrm>
            <a:prstGeom prst="rect">
              <a:avLst/>
            </a:prstGeom>
            <a:noFill/>
          </p:spPr>
          <p:txBody>
            <a:bodyPr wrap="none" lIns="91440" tIns="45720" rIns="91440" bIns="45720" rtlCol="0" anchor="t">
              <a:spAutoFit/>
            </a:bodyPr>
            <a:lstStyle/>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/in/</a:t>
              </a:r>
              <a:r>
                <a:rPr kumimoji="0" lang="en-US" sz="1200" b="0" i="0" u="none" strike="noStrike" kern="1200" cap="none" spc="0" normalizeH="0" baseline="0" noProof="0" err="1">
                  <a:ln>
                    <a:noFill/>
                  </a:ln>
                  <a:solidFill>
                    <a:srgbClr val="FFFFFF"/>
                  </a:solidFill>
                  <a:effectLst/>
                  <a:uLnTx/>
                  <a:uFillTx/>
                  <a:latin typeface="Helvetica Neue"/>
                  <a:ea typeface="+mn-ea"/>
                  <a:cs typeface="+mn-cs"/>
                </a:rPr>
                <a:t>sophiehn</a:t>
              </a: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github.com/</a:t>
              </a:r>
              <a:r>
                <a:rPr lang="en-US" sz="1200" err="1">
                  <a:solidFill>
                    <a:srgbClr val="FFFFFF"/>
                  </a:solidFill>
                  <a:latin typeface="Helvetica Neue"/>
                </a:rPr>
                <a:t>sophiehn</a:t>
              </a:r>
              <a:endParaRPr lang="en-US" sz="1200">
                <a:solidFill>
                  <a:srgbClr val="FFFFFF"/>
                </a:solidFill>
                <a:latin typeface="Helvetica Neue"/>
              </a:endParaRPr>
            </a:p>
            <a:p>
              <a:pPr>
                <a:defRPr/>
              </a:pPr>
              <a:endParaRPr lang="en-US" sz="1200">
                <a:solidFill>
                  <a:srgbClr val="FFFFFF"/>
                </a:solidFill>
                <a:latin typeface="Helvetica Neue"/>
              </a:endParaRPr>
            </a:p>
            <a:p>
              <a:pPr>
                <a:defRPr/>
              </a:pPr>
              <a:r>
                <a:rPr lang="en-US" sz="1200">
                  <a:solidFill>
                    <a:srgbClr val="FFFFFF"/>
                  </a:solidFill>
                  <a:latin typeface="Helvetica Neue"/>
                </a:rPr>
                <a:t>           sochania@microsoft.com</a:t>
              </a:r>
              <a:endParaRPr lang="en-US" sz="1200" b="0" i="0" u="none" strike="noStrike" kern="1200" cap="none" spc="0" normalizeH="0" baseline="0" noProof="0">
                <a:ln>
                  <a:noFill/>
                </a:ln>
                <a:solidFill>
                  <a:srgbClr val="FFFFFF"/>
                </a:solidFill>
                <a:effectLst/>
                <a:uLnTx/>
                <a:uFillTx/>
                <a:latin typeface="Helvetica Neue"/>
              </a:endParaRPr>
            </a:p>
          </p:txBody>
        </p:sp>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5"/>
            <a:stretch>
              <a:fillRect/>
            </a:stretch>
          </p:blipFill>
          <p:spPr>
            <a:xfrm>
              <a:off x="3667933" y="1755703"/>
              <a:ext cx="280800" cy="280800"/>
            </a:xfrm>
            <a:prstGeom prst="rect">
              <a:avLst/>
            </a:prstGeom>
          </p:spPr>
        </p:pic>
        <p:pic>
          <p:nvPicPr>
            <p:cNvPr id="75" name="Picture 74">
              <a:extLst>
                <a:ext uri="{FF2B5EF4-FFF2-40B4-BE49-F238E27FC236}">
                  <a16:creationId xmlns:a16="http://schemas.microsoft.com/office/drawing/2014/main" id="{1D92685F-8571-4520-9A95-E5968437A878}"/>
                </a:ext>
              </a:extLst>
            </p:cNvPr>
            <p:cNvPicPr>
              <a:picLocks noChangeAspect="1"/>
            </p:cNvPicPr>
            <p:nvPr/>
          </p:nvPicPr>
          <p:blipFill>
            <a:blip r:embed="rId6"/>
            <a:stretch>
              <a:fillRect/>
            </a:stretch>
          </p:blipFill>
          <p:spPr>
            <a:xfrm>
              <a:off x="3667933" y="2127237"/>
              <a:ext cx="280800" cy="271401"/>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pic>
        <p:nvPicPr>
          <p:cNvPr id="5" name="Picture 4">
            <a:extLst>
              <a:ext uri="{FF2B5EF4-FFF2-40B4-BE49-F238E27FC236}">
                <a16:creationId xmlns:a16="http://schemas.microsoft.com/office/drawing/2014/main" id="{EAF3B722-D6F0-47AD-9BF3-D976ABF470F9}"/>
              </a:ext>
            </a:extLst>
          </p:cNvPr>
          <p:cNvPicPr>
            <a:picLocks noChangeAspect="1"/>
          </p:cNvPicPr>
          <p:nvPr/>
        </p:nvPicPr>
        <p:blipFill>
          <a:blip r:embed="rId7"/>
          <a:stretch>
            <a:fillRect/>
          </a:stretch>
        </p:blipFill>
        <p:spPr>
          <a:xfrm>
            <a:off x="3196465" y="4939595"/>
            <a:ext cx="1120520" cy="1120520"/>
          </a:xfrm>
          <a:prstGeom prst="rect">
            <a:avLst/>
          </a:prstGeom>
        </p:spPr>
      </p:pic>
      <p:pic>
        <p:nvPicPr>
          <p:cNvPr id="9" name="Picture 8">
            <a:extLst>
              <a:ext uri="{FF2B5EF4-FFF2-40B4-BE49-F238E27FC236}">
                <a16:creationId xmlns:a16="http://schemas.microsoft.com/office/drawing/2014/main" id="{FD9AC8C7-C630-4DCC-B521-31562E2C38E1}"/>
              </a:ext>
            </a:extLst>
          </p:cNvPr>
          <p:cNvPicPr>
            <a:picLocks noChangeAspect="1"/>
          </p:cNvPicPr>
          <p:nvPr/>
        </p:nvPicPr>
        <p:blipFill>
          <a:blip r:embed="rId8"/>
          <a:stretch>
            <a:fillRect/>
          </a:stretch>
        </p:blipFill>
        <p:spPr>
          <a:xfrm>
            <a:off x="4379336" y="4939595"/>
            <a:ext cx="1212680" cy="1212680"/>
          </a:xfrm>
          <a:prstGeom prst="rect">
            <a:avLst/>
          </a:prstGeom>
        </p:spPr>
      </p:pic>
      <p:pic>
        <p:nvPicPr>
          <p:cNvPr id="10" name="Picture 9">
            <a:extLst>
              <a:ext uri="{FF2B5EF4-FFF2-40B4-BE49-F238E27FC236}">
                <a16:creationId xmlns:a16="http://schemas.microsoft.com/office/drawing/2014/main" id="{6266F637-0FFE-4EF0-B118-75A65411D559}"/>
              </a:ext>
            </a:extLst>
          </p:cNvPr>
          <p:cNvPicPr>
            <a:picLocks noChangeAspect="1"/>
          </p:cNvPicPr>
          <p:nvPr/>
        </p:nvPicPr>
        <p:blipFill>
          <a:blip r:embed="rId9"/>
          <a:stretch>
            <a:fillRect/>
          </a:stretch>
        </p:blipFill>
        <p:spPr>
          <a:xfrm>
            <a:off x="5653659" y="4939595"/>
            <a:ext cx="1212680" cy="1212680"/>
          </a:xfrm>
          <a:prstGeom prst="rect">
            <a:avLst/>
          </a:prstGeom>
        </p:spPr>
      </p:pic>
      <p:pic>
        <p:nvPicPr>
          <p:cNvPr id="12" name="Picture 11">
            <a:extLst>
              <a:ext uri="{FF2B5EF4-FFF2-40B4-BE49-F238E27FC236}">
                <a16:creationId xmlns:a16="http://schemas.microsoft.com/office/drawing/2014/main" id="{EE474E8A-59D8-4854-8984-C9A5F709CAB0}"/>
              </a:ext>
            </a:extLst>
          </p:cNvPr>
          <p:cNvPicPr>
            <a:picLocks noChangeAspect="1"/>
          </p:cNvPicPr>
          <p:nvPr/>
        </p:nvPicPr>
        <p:blipFill>
          <a:blip r:embed="rId10"/>
          <a:stretch>
            <a:fillRect/>
          </a:stretch>
        </p:blipFill>
        <p:spPr>
          <a:xfrm>
            <a:off x="6866339" y="4939595"/>
            <a:ext cx="1212680" cy="1212680"/>
          </a:xfrm>
          <a:prstGeom prst="rect">
            <a:avLst/>
          </a:prstGeom>
        </p:spPr>
      </p:pic>
      <p:pic>
        <p:nvPicPr>
          <p:cNvPr id="13" name="Picture 12">
            <a:extLst>
              <a:ext uri="{FF2B5EF4-FFF2-40B4-BE49-F238E27FC236}">
                <a16:creationId xmlns:a16="http://schemas.microsoft.com/office/drawing/2014/main" id="{B8A6DE51-81F9-461A-9F6B-984D85391758}"/>
              </a:ext>
            </a:extLst>
          </p:cNvPr>
          <p:cNvPicPr>
            <a:picLocks noChangeAspect="1"/>
          </p:cNvPicPr>
          <p:nvPr/>
        </p:nvPicPr>
        <p:blipFill>
          <a:blip r:embed="rId11"/>
          <a:stretch>
            <a:fillRect/>
          </a:stretch>
        </p:blipFill>
        <p:spPr>
          <a:xfrm>
            <a:off x="8140663" y="4939595"/>
            <a:ext cx="1212681" cy="1212681"/>
          </a:xfrm>
          <a:prstGeom prst="rect">
            <a:avLst/>
          </a:prstGeom>
        </p:spPr>
      </p:pic>
      <p:pic>
        <p:nvPicPr>
          <p:cNvPr id="14" name="Picture 13">
            <a:extLst>
              <a:ext uri="{FF2B5EF4-FFF2-40B4-BE49-F238E27FC236}">
                <a16:creationId xmlns:a16="http://schemas.microsoft.com/office/drawing/2014/main" id="{50468C55-BA9E-49F2-B6E0-2DB2775D06B4}"/>
              </a:ext>
            </a:extLst>
          </p:cNvPr>
          <p:cNvPicPr>
            <a:picLocks noChangeAspect="1"/>
          </p:cNvPicPr>
          <p:nvPr/>
        </p:nvPicPr>
        <p:blipFill>
          <a:blip r:embed="rId12"/>
          <a:stretch>
            <a:fillRect/>
          </a:stretch>
        </p:blipFill>
        <p:spPr>
          <a:xfrm>
            <a:off x="10005172" y="3359995"/>
            <a:ext cx="817404" cy="817404"/>
          </a:xfrm>
          <a:prstGeom prst="rect">
            <a:avLst/>
          </a:prstGeom>
        </p:spPr>
      </p:pic>
      <p:pic>
        <p:nvPicPr>
          <p:cNvPr id="15" name="Picture 14">
            <a:extLst>
              <a:ext uri="{FF2B5EF4-FFF2-40B4-BE49-F238E27FC236}">
                <a16:creationId xmlns:a16="http://schemas.microsoft.com/office/drawing/2014/main" id="{21795D58-C83E-4A5D-AE5E-9F00C30B3ADC}"/>
              </a:ext>
            </a:extLst>
          </p:cNvPr>
          <p:cNvPicPr>
            <a:picLocks noChangeAspect="1"/>
          </p:cNvPicPr>
          <p:nvPr/>
        </p:nvPicPr>
        <p:blipFill>
          <a:blip r:embed="rId13"/>
          <a:stretch>
            <a:fillRect/>
          </a:stretch>
        </p:blipFill>
        <p:spPr>
          <a:xfrm>
            <a:off x="11066059" y="4059932"/>
            <a:ext cx="679771" cy="679771"/>
          </a:xfrm>
          <a:prstGeom prst="rect">
            <a:avLst/>
          </a:prstGeom>
        </p:spPr>
      </p:pic>
      <p:pic>
        <p:nvPicPr>
          <p:cNvPr id="16" name="Picture 15">
            <a:extLst>
              <a:ext uri="{FF2B5EF4-FFF2-40B4-BE49-F238E27FC236}">
                <a16:creationId xmlns:a16="http://schemas.microsoft.com/office/drawing/2014/main" id="{7C4B3648-8242-4C6D-8651-09793BD16053}"/>
              </a:ext>
            </a:extLst>
          </p:cNvPr>
          <p:cNvPicPr>
            <a:picLocks noChangeAspect="1"/>
          </p:cNvPicPr>
          <p:nvPr/>
        </p:nvPicPr>
        <p:blipFill>
          <a:blip r:embed="rId14"/>
          <a:stretch>
            <a:fillRect/>
          </a:stretch>
        </p:blipFill>
        <p:spPr>
          <a:xfrm>
            <a:off x="11049883" y="3140581"/>
            <a:ext cx="692497" cy="692497"/>
          </a:xfrm>
          <a:prstGeom prst="rect">
            <a:avLst/>
          </a:prstGeom>
        </p:spPr>
      </p:pic>
      <p:pic>
        <p:nvPicPr>
          <p:cNvPr id="17" name="Picture 16">
            <a:extLst>
              <a:ext uri="{FF2B5EF4-FFF2-40B4-BE49-F238E27FC236}">
                <a16:creationId xmlns:a16="http://schemas.microsoft.com/office/drawing/2014/main" id="{A072398F-1FD3-4873-8C70-071F0369B835}"/>
              </a:ext>
            </a:extLst>
          </p:cNvPr>
          <p:cNvPicPr>
            <a:picLocks noChangeAspect="1"/>
          </p:cNvPicPr>
          <p:nvPr/>
        </p:nvPicPr>
        <p:blipFill>
          <a:blip r:embed="rId15"/>
          <a:stretch>
            <a:fillRect/>
          </a:stretch>
        </p:blipFill>
        <p:spPr>
          <a:xfrm>
            <a:off x="10614953" y="2319721"/>
            <a:ext cx="692497" cy="692497"/>
          </a:xfrm>
          <a:prstGeom prst="rect">
            <a:avLst/>
          </a:prstGeom>
        </p:spPr>
      </p:pic>
      <p:pic>
        <p:nvPicPr>
          <p:cNvPr id="18" name="Picture 17">
            <a:extLst>
              <a:ext uri="{FF2B5EF4-FFF2-40B4-BE49-F238E27FC236}">
                <a16:creationId xmlns:a16="http://schemas.microsoft.com/office/drawing/2014/main" id="{749CF4ED-20C3-4FC5-8B9B-25012A039CE2}"/>
              </a:ext>
            </a:extLst>
          </p:cNvPr>
          <p:cNvPicPr>
            <a:picLocks noChangeAspect="1"/>
          </p:cNvPicPr>
          <p:nvPr/>
        </p:nvPicPr>
        <p:blipFill>
          <a:blip r:embed="rId16"/>
          <a:stretch>
            <a:fillRect/>
          </a:stretch>
        </p:blipFill>
        <p:spPr>
          <a:xfrm>
            <a:off x="10322572" y="4525176"/>
            <a:ext cx="692497" cy="692497"/>
          </a:xfrm>
          <a:prstGeom prst="rect">
            <a:avLst/>
          </a:prstGeom>
        </p:spPr>
      </p:pic>
      <p:pic>
        <p:nvPicPr>
          <p:cNvPr id="19" name="Picture 18">
            <a:extLst>
              <a:ext uri="{FF2B5EF4-FFF2-40B4-BE49-F238E27FC236}">
                <a16:creationId xmlns:a16="http://schemas.microsoft.com/office/drawing/2014/main" id="{8AD81F3A-127A-424C-BB08-FE1B7F6A0592}"/>
              </a:ext>
            </a:extLst>
          </p:cNvPr>
          <p:cNvPicPr>
            <a:picLocks noChangeAspect="1"/>
          </p:cNvPicPr>
          <p:nvPr/>
        </p:nvPicPr>
        <p:blipFill>
          <a:blip r:embed="rId17"/>
          <a:stretch>
            <a:fillRect/>
          </a:stretch>
        </p:blipFill>
        <p:spPr>
          <a:xfrm>
            <a:off x="3774470" y="3647699"/>
            <a:ext cx="280800" cy="280800"/>
          </a:xfrm>
          <a:prstGeom prst="rect">
            <a:avLst/>
          </a:prstGeom>
        </p:spPr>
      </p:pic>
      <p:sp>
        <p:nvSpPr>
          <p:cNvPr id="20" name="TextBox 19">
            <a:extLst>
              <a:ext uri="{FF2B5EF4-FFF2-40B4-BE49-F238E27FC236}">
                <a16:creationId xmlns:a16="http://schemas.microsoft.com/office/drawing/2014/main" id="{E033BBA1-5EA7-46F4-81DB-E06A86B6F392}"/>
              </a:ext>
            </a:extLst>
          </p:cNvPr>
          <p:cNvSpPr txBox="1"/>
          <p:nvPr/>
        </p:nvSpPr>
        <p:spPr>
          <a:xfrm>
            <a:off x="3648294" y="1666227"/>
            <a:ext cx="46293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Been working on Microsoft 365 and Azure since I joined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Developer background – Microsoft Student Partner</a:t>
            </a:r>
          </a:p>
          <a:p>
            <a:pPr>
              <a:defRPr/>
            </a:pPr>
            <a:r>
              <a:rPr lang="en-US" sz="1200">
                <a:solidFill>
                  <a:prstClr val="white"/>
                </a:solidFill>
                <a:latin typeface="Helvetica Neue"/>
              </a:rPr>
              <a:t>O</a:t>
            </a:r>
            <a:r>
              <a:rPr kumimoji="0" lang="en-US" sz="1200" b="0" i="0" u="none" strike="noStrike" kern="1200" cap="none" spc="0" normalizeH="0" baseline="0" noProof="0" err="1">
                <a:ln>
                  <a:noFill/>
                </a:ln>
                <a:solidFill>
                  <a:prstClr val="white"/>
                </a:solidFill>
                <a:effectLst/>
                <a:uLnTx/>
                <a:uFillTx/>
                <a:latin typeface="Helvetica Neue"/>
                <a:ea typeface="+mn-ea"/>
                <a:cs typeface="+mn-cs"/>
              </a:rPr>
              <a:t>bsessed</a:t>
            </a:r>
            <a:r>
              <a:rPr kumimoji="0" lang="en-US" sz="1200" b="0" i="0" u="none" strike="noStrike" kern="1200" cap="none" spc="0" normalizeH="0" baseline="0" noProof="0">
                <a:ln>
                  <a:noFill/>
                </a:ln>
                <a:solidFill>
                  <a:prstClr val="white"/>
                </a:solidFill>
                <a:effectLst/>
                <a:uLnTx/>
                <a:uFillTx/>
                <a:latin typeface="Helvetica Neue"/>
                <a:ea typeface="+mn-ea"/>
                <a:cs typeface="+mn-cs"/>
              </a:rPr>
              <a:t> with MS Teams and its extensibility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Love advocating the Microsoft Modern Work 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Dedicated to helping partners build disruptive solutions</a:t>
            </a:r>
            <a:endParaRPr kumimoji="0" lang="en-US" sz="1200" b="0" i="0" u="none" strike="noStrike" kern="1200" cap="none" spc="0" normalizeH="0" baseline="0" noProof="0">
              <a:ln>
                <a:noFill/>
              </a:ln>
              <a:solidFill>
                <a:prstClr val="white"/>
              </a:solidFill>
              <a:effectLst/>
              <a:uLnTx/>
              <a:uFillTx/>
              <a:latin typeface="Helvetica Neue"/>
              <a:ea typeface="+mn-ea"/>
              <a:cs typeface="+mn-cs"/>
            </a:endParaRPr>
          </a:p>
        </p:txBody>
      </p:sp>
    </p:spTree>
    <p:extLst>
      <p:ext uri="{BB962C8B-B14F-4D97-AF65-F5344CB8AC3E}">
        <p14:creationId xmlns:p14="http://schemas.microsoft.com/office/powerpoint/2010/main" val="595393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Εικόνα 2">
            <a:extLst>
              <a:ext uri="{FF2B5EF4-FFF2-40B4-BE49-F238E27FC236}">
                <a16:creationId xmlns:a16="http://schemas.microsoft.com/office/drawing/2014/main" id="{55F9B776-2D8C-406F-AE4A-84FA214E7219}"/>
              </a:ext>
            </a:extLst>
          </p:cNvPr>
          <p:cNvPicPr>
            <a:picLocks noChangeAspect="1"/>
          </p:cNvPicPr>
          <p:nvPr/>
        </p:nvPicPr>
        <p:blipFill rotWithShape="1">
          <a:blip r:embed="rId2"/>
          <a:srcRect b="1334"/>
          <a:stretch/>
        </p:blipFill>
        <p:spPr>
          <a:xfrm>
            <a:off x="20" y="1282"/>
            <a:ext cx="12191980" cy="6856718"/>
          </a:xfrm>
          <a:prstGeom prst="rect">
            <a:avLst/>
          </a:prstGeom>
        </p:spPr>
      </p:pic>
      <p:pic>
        <p:nvPicPr>
          <p:cNvPr id="3" name="Content Placeholder 4" descr="Εικόνα που περιέχει αντικείμενο, φως&#10;&#10;Περιγραφή που δημιουργήθηκε αυτόματα">
            <a:extLst>
              <a:ext uri="{FF2B5EF4-FFF2-40B4-BE49-F238E27FC236}">
                <a16:creationId xmlns:a16="http://schemas.microsoft.com/office/drawing/2014/main" id="{5EE311BE-B840-4053-BEF4-B2DC41547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83179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7343A1-C578-4360-A3BE-B6B4301E922E}"/>
              </a:ext>
            </a:extLst>
          </p:cNvPr>
          <p:cNvSpPr/>
          <p:nvPr/>
        </p:nvSpPr>
        <p:spPr bwMode="auto">
          <a:xfrm>
            <a:off x="181849" y="1002793"/>
            <a:ext cx="11506701" cy="5066134"/>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l-GR"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8BDAF2A-EF10-4C64-9C18-B6351BF8E1F0}"/>
              </a:ext>
            </a:extLst>
          </p:cNvPr>
          <p:cNvSpPr>
            <a:spLocks noGrp="1"/>
          </p:cNvSpPr>
          <p:nvPr>
            <p:ph type="title"/>
          </p:nvPr>
        </p:nvSpPr>
        <p:spPr>
          <a:xfrm>
            <a:off x="572598" y="120383"/>
            <a:ext cx="10515600" cy="580370"/>
          </a:xfrm>
        </p:spPr>
        <p:txBody>
          <a:bodyPr>
            <a:normAutofit fontScale="90000"/>
          </a:bodyPr>
          <a:lstStyle/>
          <a:p>
            <a:r>
              <a:rPr lang="en-US" sz="3600" b="1" cap="all" spc="750">
                <a:solidFill>
                  <a:schemeClr val="bg1"/>
                </a:solidFill>
              </a:rPr>
              <a:t>Plan and Activities</a:t>
            </a:r>
          </a:p>
        </p:txBody>
      </p:sp>
      <p:cxnSp>
        <p:nvCxnSpPr>
          <p:cNvPr id="5" name="Straight Connector 4">
            <a:extLst>
              <a:ext uri="{FF2B5EF4-FFF2-40B4-BE49-F238E27FC236}">
                <a16:creationId xmlns:a16="http://schemas.microsoft.com/office/drawing/2014/main" id="{21595B74-260E-4805-BA22-2BF68FCD1C9E}"/>
              </a:ext>
            </a:extLst>
          </p:cNvPr>
          <p:cNvCxnSpPr>
            <a:cxnSpLocks/>
          </p:cNvCxnSpPr>
          <p:nvPr/>
        </p:nvCxnSpPr>
        <p:spPr>
          <a:xfrm flipH="1">
            <a:off x="659362" y="1534954"/>
            <a:ext cx="1" cy="4580095"/>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A0BDA54-F845-40DF-BE62-B5205AC68906}"/>
              </a:ext>
            </a:extLst>
          </p:cNvPr>
          <p:cNvCxnSpPr>
            <a:cxnSpLocks/>
          </p:cNvCxnSpPr>
          <p:nvPr/>
        </p:nvCxnSpPr>
        <p:spPr>
          <a:xfrm>
            <a:off x="2084650" y="1534955"/>
            <a:ext cx="0" cy="4580094"/>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1E027B2-3FFE-43AE-8ADF-0B827BF8891D}"/>
              </a:ext>
            </a:extLst>
          </p:cNvPr>
          <p:cNvCxnSpPr>
            <a:cxnSpLocks/>
          </p:cNvCxnSpPr>
          <p:nvPr/>
        </p:nvCxnSpPr>
        <p:spPr>
          <a:xfrm>
            <a:off x="3586136" y="1534953"/>
            <a:ext cx="0" cy="4580096"/>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012236-3EF3-4644-B208-5FB4E2B7A7F6}"/>
              </a:ext>
            </a:extLst>
          </p:cNvPr>
          <p:cNvCxnSpPr>
            <a:cxnSpLocks/>
          </p:cNvCxnSpPr>
          <p:nvPr/>
        </p:nvCxnSpPr>
        <p:spPr>
          <a:xfrm>
            <a:off x="5113599" y="1508979"/>
            <a:ext cx="0" cy="4606070"/>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E48830-B490-4CDE-BF3D-8E56478F3132}"/>
              </a:ext>
            </a:extLst>
          </p:cNvPr>
          <p:cNvCxnSpPr>
            <a:cxnSpLocks/>
          </p:cNvCxnSpPr>
          <p:nvPr/>
        </p:nvCxnSpPr>
        <p:spPr>
          <a:xfrm>
            <a:off x="6729386" y="1508979"/>
            <a:ext cx="0" cy="4606070"/>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258054-8778-4B04-BD8A-C4776B9AAC7D}"/>
              </a:ext>
            </a:extLst>
          </p:cNvPr>
          <p:cNvCxnSpPr>
            <a:cxnSpLocks/>
          </p:cNvCxnSpPr>
          <p:nvPr/>
        </p:nvCxnSpPr>
        <p:spPr>
          <a:xfrm>
            <a:off x="8279363" y="1483002"/>
            <a:ext cx="0" cy="46320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004101-5524-44A8-9FF6-B323060C5B5E}"/>
              </a:ext>
            </a:extLst>
          </p:cNvPr>
          <p:cNvCxnSpPr>
            <a:cxnSpLocks/>
          </p:cNvCxnSpPr>
          <p:nvPr/>
        </p:nvCxnSpPr>
        <p:spPr>
          <a:xfrm>
            <a:off x="9874368" y="1483002"/>
            <a:ext cx="0" cy="46320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3ADFC0-10FE-4053-849D-7AB5D3299D8D}"/>
              </a:ext>
            </a:extLst>
          </p:cNvPr>
          <p:cNvCxnSpPr>
            <a:cxnSpLocks/>
          </p:cNvCxnSpPr>
          <p:nvPr/>
        </p:nvCxnSpPr>
        <p:spPr>
          <a:xfrm>
            <a:off x="10201681" y="1483001"/>
            <a:ext cx="0" cy="4632048"/>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8D15CC-E904-49A4-927C-FB35741C5EC1}"/>
              </a:ext>
            </a:extLst>
          </p:cNvPr>
          <p:cNvCxnSpPr>
            <a:cxnSpLocks/>
          </p:cNvCxnSpPr>
          <p:nvPr/>
        </p:nvCxnSpPr>
        <p:spPr>
          <a:xfrm>
            <a:off x="11419204" y="1483000"/>
            <a:ext cx="0" cy="4632049"/>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205FD5-55BA-4038-BB45-2634BF5D10A9}"/>
              </a:ext>
            </a:extLst>
          </p:cNvPr>
          <p:cNvSpPr/>
          <p:nvPr/>
        </p:nvSpPr>
        <p:spPr>
          <a:xfrm>
            <a:off x="214923" y="1148197"/>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Sept 20</a:t>
            </a:r>
          </a:p>
        </p:txBody>
      </p:sp>
      <p:sp>
        <p:nvSpPr>
          <p:cNvPr id="15" name="Rectangle 14">
            <a:extLst>
              <a:ext uri="{FF2B5EF4-FFF2-40B4-BE49-F238E27FC236}">
                <a16:creationId xmlns:a16="http://schemas.microsoft.com/office/drawing/2014/main" id="{B399D2B9-9E04-421C-8860-502AC5D3C7C4}"/>
              </a:ext>
            </a:extLst>
          </p:cNvPr>
          <p:cNvSpPr/>
          <p:nvPr/>
        </p:nvSpPr>
        <p:spPr>
          <a:xfrm>
            <a:off x="1644055" y="1148197"/>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Oct 20</a:t>
            </a:r>
          </a:p>
        </p:txBody>
      </p:sp>
      <p:sp>
        <p:nvSpPr>
          <p:cNvPr id="16" name="Rectangle 15">
            <a:extLst>
              <a:ext uri="{FF2B5EF4-FFF2-40B4-BE49-F238E27FC236}">
                <a16:creationId xmlns:a16="http://schemas.microsoft.com/office/drawing/2014/main" id="{611AC757-A1CE-444B-B757-AAD1D8283D08}"/>
              </a:ext>
            </a:extLst>
          </p:cNvPr>
          <p:cNvSpPr/>
          <p:nvPr/>
        </p:nvSpPr>
        <p:spPr>
          <a:xfrm>
            <a:off x="3119183" y="1151942"/>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Nov 20</a:t>
            </a:r>
          </a:p>
        </p:txBody>
      </p:sp>
      <p:sp>
        <p:nvSpPr>
          <p:cNvPr id="17" name="Rectangle 16">
            <a:extLst>
              <a:ext uri="{FF2B5EF4-FFF2-40B4-BE49-F238E27FC236}">
                <a16:creationId xmlns:a16="http://schemas.microsoft.com/office/drawing/2014/main" id="{E0068BAD-CD4B-4D2A-BC40-3A16F9B1032D}"/>
              </a:ext>
            </a:extLst>
          </p:cNvPr>
          <p:cNvSpPr/>
          <p:nvPr/>
        </p:nvSpPr>
        <p:spPr>
          <a:xfrm>
            <a:off x="4664018" y="1122218"/>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 20</a:t>
            </a:r>
          </a:p>
        </p:txBody>
      </p:sp>
      <p:sp>
        <p:nvSpPr>
          <p:cNvPr id="18" name="Rectangle 17">
            <a:extLst>
              <a:ext uri="{FF2B5EF4-FFF2-40B4-BE49-F238E27FC236}">
                <a16:creationId xmlns:a16="http://schemas.microsoft.com/office/drawing/2014/main" id="{1075C351-1B6B-46ED-80F3-71845511DF60}"/>
              </a:ext>
            </a:extLst>
          </p:cNvPr>
          <p:cNvSpPr/>
          <p:nvPr/>
        </p:nvSpPr>
        <p:spPr>
          <a:xfrm>
            <a:off x="6215992" y="1115572"/>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Jan 21</a:t>
            </a:r>
          </a:p>
        </p:txBody>
      </p:sp>
      <p:sp>
        <p:nvSpPr>
          <p:cNvPr id="19" name="Rectangle 18">
            <a:extLst>
              <a:ext uri="{FF2B5EF4-FFF2-40B4-BE49-F238E27FC236}">
                <a16:creationId xmlns:a16="http://schemas.microsoft.com/office/drawing/2014/main" id="{8F65ED51-B75F-481F-90C5-1277CF4B99AC}"/>
              </a:ext>
            </a:extLst>
          </p:cNvPr>
          <p:cNvSpPr/>
          <p:nvPr/>
        </p:nvSpPr>
        <p:spPr>
          <a:xfrm>
            <a:off x="7778944" y="1112671"/>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Feb21</a:t>
            </a:r>
          </a:p>
        </p:txBody>
      </p:sp>
      <p:sp>
        <p:nvSpPr>
          <p:cNvPr id="20" name="Rectangle 19">
            <a:extLst>
              <a:ext uri="{FF2B5EF4-FFF2-40B4-BE49-F238E27FC236}">
                <a16:creationId xmlns:a16="http://schemas.microsoft.com/office/drawing/2014/main" id="{4BFBA0C9-D418-47D9-B582-F09D6FB50BF2}"/>
              </a:ext>
            </a:extLst>
          </p:cNvPr>
          <p:cNvSpPr/>
          <p:nvPr/>
        </p:nvSpPr>
        <p:spPr>
          <a:xfrm>
            <a:off x="9096481" y="1112671"/>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Mar 21</a:t>
            </a:r>
          </a:p>
        </p:txBody>
      </p:sp>
      <p:sp>
        <p:nvSpPr>
          <p:cNvPr id="21" name="Rectangle 20">
            <a:extLst>
              <a:ext uri="{FF2B5EF4-FFF2-40B4-BE49-F238E27FC236}">
                <a16:creationId xmlns:a16="http://schemas.microsoft.com/office/drawing/2014/main" id="{290D4F97-CBE2-4C9D-B6DD-28CDB506D354}"/>
              </a:ext>
            </a:extLst>
          </p:cNvPr>
          <p:cNvSpPr/>
          <p:nvPr/>
        </p:nvSpPr>
        <p:spPr>
          <a:xfrm>
            <a:off x="10048981" y="1112671"/>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Jul 21</a:t>
            </a:r>
          </a:p>
        </p:txBody>
      </p:sp>
      <p:sp>
        <p:nvSpPr>
          <p:cNvPr id="22" name="Rectangle 21">
            <a:extLst>
              <a:ext uri="{FF2B5EF4-FFF2-40B4-BE49-F238E27FC236}">
                <a16:creationId xmlns:a16="http://schemas.microsoft.com/office/drawing/2014/main" id="{C17F6A3F-2D8C-41D7-AC28-3D8D1E3D7D99}"/>
              </a:ext>
            </a:extLst>
          </p:cNvPr>
          <p:cNvSpPr/>
          <p:nvPr/>
        </p:nvSpPr>
        <p:spPr>
          <a:xfrm>
            <a:off x="11088198" y="1112671"/>
            <a:ext cx="888879" cy="360782"/>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 21</a:t>
            </a:r>
          </a:p>
        </p:txBody>
      </p:sp>
      <p:sp>
        <p:nvSpPr>
          <p:cNvPr id="23" name="Rectangle 22">
            <a:extLst>
              <a:ext uri="{FF2B5EF4-FFF2-40B4-BE49-F238E27FC236}">
                <a16:creationId xmlns:a16="http://schemas.microsoft.com/office/drawing/2014/main" id="{D91BD8FB-6222-431A-B764-A67447DDB03B}"/>
              </a:ext>
            </a:extLst>
          </p:cNvPr>
          <p:cNvSpPr/>
          <p:nvPr/>
        </p:nvSpPr>
        <p:spPr>
          <a:xfrm>
            <a:off x="503450" y="1609814"/>
            <a:ext cx="1376791" cy="452004"/>
          </a:xfrm>
          <a:prstGeom prst="rect">
            <a:avLst/>
          </a:prstGeom>
          <a:solidFill>
            <a:srgbClr val="7030A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Community Announcement</a:t>
            </a:r>
          </a:p>
        </p:txBody>
      </p:sp>
      <p:sp>
        <p:nvSpPr>
          <p:cNvPr id="24" name="Rectangle 23">
            <a:extLst>
              <a:ext uri="{FF2B5EF4-FFF2-40B4-BE49-F238E27FC236}">
                <a16:creationId xmlns:a16="http://schemas.microsoft.com/office/drawing/2014/main" id="{D22FDD90-C576-481E-8431-7859B82F8600}"/>
              </a:ext>
            </a:extLst>
          </p:cNvPr>
          <p:cNvSpPr/>
          <p:nvPr/>
        </p:nvSpPr>
        <p:spPr>
          <a:xfrm>
            <a:off x="831360" y="2127631"/>
            <a:ext cx="1701574"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Cloud Services Poll</a:t>
            </a:r>
          </a:p>
        </p:txBody>
      </p:sp>
      <p:sp>
        <p:nvSpPr>
          <p:cNvPr id="26" name="Rectangle 25">
            <a:extLst>
              <a:ext uri="{FF2B5EF4-FFF2-40B4-BE49-F238E27FC236}">
                <a16:creationId xmlns:a16="http://schemas.microsoft.com/office/drawing/2014/main" id="{DA5D6855-797C-4289-B96D-A8B16DC3831D}"/>
              </a:ext>
            </a:extLst>
          </p:cNvPr>
          <p:cNvSpPr/>
          <p:nvPr/>
        </p:nvSpPr>
        <p:spPr>
          <a:xfrm>
            <a:off x="2687240" y="2334187"/>
            <a:ext cx="1307174"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r>
              <a:rPr lang="en-US" sz="1400" baseline="30000"/>
              <a:t>st</a:t>
            </a:r>
            <a:r>
              <a:rPr lang="en-US" sz="1400"/>
              <a:t> Meetup</a:t>
            </a:r>
          </a:p>
        </p:txBody>
      </p:sp>
      <p:sp>
        <p:nvSpPr>
          <p:cNvPr id="27" name="Rectangle 26">
            <a:extLst>
              <a:ext uri="{FF2B5EF4-FFF2-40B4-BE49-F238E27FC236}">
                <a16:creationId xmlns:a16="http://schemas.microsoft.com/office/drawing/2014/main" id="{DE00D871-C8A4-46EB-B826-2056C7801730}"/>
              </a:ext>
            </a:extLst>
          </p:cNvPr>
          <p:cNvSpPr/>
          <p:nvPr/>
        </p:nvSpPr>
        <p:spPr>
          <a:xfrm>
            <a:off x="2369134" y="1821922"/>
            <a:ext cx="2665261" cy="259773"/>
          </a:xfrm>
          <a:prstGeom prst="rect">
            <a:avLst/>
          </a:prstGeom>
          <a:solidFill>
            <a:srgbClr val="FF000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ITPRO DEV</a:t>
            </a:r>
          </a:p>
        </p:txBody>
      </p:sp>
      <p:sp>
        <p:nvSpPr>
          <p:cNvPr id="28" name="Rectangle 27">
            <a:extLst>
              <a:ext uri="{FF2B5EF4-FFF2-40B4-BE49-F238E27FC236}">
                <a16:creationId xmlns:a16="http://schemas.microsoft.com/office/drawing/2014/main" id="{6322FF30-BDDB-494F-A736-CF22AC2C1FCD}"/>
              </a:ext>
            </a:extLst>
          </p:cNvPr>
          <p:cNvSpPr/>
          <p:nvPr/>
        </p:nvSpPr>
        <p:spPr>
          <a:xfrm>
            <a:off x="5231566" y="2751293"/>
            <a:ext cx="1435323"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2nd Meetup</a:t>
            </a:r>
          </a:p>
        </p:txBody>
      </p:sp>
      <p:sp>
        <p:nvSpPr>
          <p:cNvPr id="29" name="Rectangle 28">
            <a:extLst>
              <a:ext uri="{FF2B5EF4-FFF2-40B4-BE49-F238E27FC236}">
                <a16:creationId xmlns:a16="http://schemas.microsoft.com/office/drawing/2014/main" id="{55D288A0-17FA-479D-9E18-DAD3F9EB1555}"/>
              </a:ext>
            </a:extLst>
          </p:cNvPr>
          <p:cNvSpPr/>
          <p:nvPr/>
        </p:nvSpPr>
        <p:spPr>
          <a:xfrm>
            <a:off x="5462615" y="3076379"/>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Azure Part</a:t>
            </a:r>
          </a:p>
        </p:txBody>
      </p:sp>
      <p:sp>
        <p:nvSpPr>
          <p:cNvPr id="30" name="Rectangle 29">
            <a:extLst>
              <a:ext uri="{FF2B5EF4-FFF2-40B4-BE49-F238E27FC236}">
                <a16:creationId xmlns:a16="http://schemas.microsoft.com/office/drawing/2014/main" id="{C708C6C0-5F82-472F-AE67-3594BC0BF80E}"/>
              </a:ext>
            </a:extLst>
          </p:cNvPr>
          <p:cNvSpPr/>
          <p:nvPr/>
        </p:nvSpPr>
        <p:spPr>
          <a:xfrm>
            <a:off x="5470116" y="3325279"/>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 Part</a:t>
            </a:r>
          </a:p>
        </p:txBody>
      </p:sp>
      <p:sp>
        <p:nvSpPr>
          <p:cNvPr id="31" name="Rectangle 30">
            <a:extLst>
              <a:ext uri="{FF2B5EF4-FFF2-40B4-BE49-F238E27FC236}">
                <a16:creationId xmlns:a16="http://schemas.microsoft.com/office/drawing/2014/main" id="{677438EF-0793-4FB3-AE70-4DD8FB8162FF}"/>
              </a:ext>
            </a:extLst>
          </p:cNvPr>
          <p:cNvSpPr/>
          <p:nvPr/>
        </p:nvSpPr>
        <p:spPr>
          <a:xfrm>
            <a:off x="5462615" y="3578075"/>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Dev Part</a:t>
            </a:r>
          </a:p>
        </p:txBody>
      </p:sp>
      <p:sp>
        <p:nvSpPr>
          <p:cNvPr id="32" name="Rectangle 31">
            <a:extLst>
              <a:ext uri="{FF2B5EF4-FFF2-40B4-BE49-F238E27FC236}">
                <a16:creationId xmlns:a16="http://schemas.microsoft.com/office/drawing/2014/main" id="{15DFD56D-A4A4-40FF-BBA8-0DE291C63B46}"/>
              </a:ext>
            </a:extLst>
          </p:cNvPr>
          <p:cNvSpPr/>
          <p:nvPr/>
        </p:nvSpPr>
        <p:spPr>
          <a:xfrm>
            <a:off x="5460387" y="3823641"/>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Sec Part</a:t>
            </a:r>
          </a:p>
        </p:txBody>
      </p:sp>
      <p:sp>
        <p:nvSpPr>
          <p:cNvPr id="33" name="Rectangle 32">
            <a:extLst>
              <a:ext uri="{FF2B5EF4-FFF2-40B4-BE49-F238E27FC236}">
                <a16:creationId xmlns:a16="http://schemas.microsoft.com/office/drawing/2014/main" id="{4ADC7366-D8D6-4CB2-B861-E7C53FA546A6}"/>
              </a:ext>
            </a:extLst>
          </p:cNvPr>
          <p:cNvSpPr/>
          <p:nvPr/>
        </p:nvSpPr>
        <p:spPr>
          <a:xfrm>
            <a:off x="5458022" y="4070220"/>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O365 Part</a:t>
            </a:r>
          </a:p>
        </p:txBody>
      </p:sp>
      <p:sp>
        <p:nvSpPr>
          <p:cNvPr id="34" name="Rectangle 33">
            <a:extLst>
              <a:ext uri="{FF2B5EF4-FFF2-40B4-BE49-F238E27FC236}">
                <a16:creationId xmlns:a16="http://schemas.microsoft.com/office/drawing/2014/main" id="{2A2C5133-8459-4E1A-89E4-4D8D02D1160B}"/>
              </a:ext>
            </a:extLst>
          </p:cNvPr>
          <p:cNvSpPr/>
          <p:nvPr/>
        </p:nvSpPr>
        <p:spPr>
          <a:xfrm>
            <a:off x="6788060" y="2753500"/>
            <a:ext cx="1435323"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1st HOL</a:t>
            </a:r>
          </a:p>
        </p:txBody>
      </p:sp>
      <p:sp>
        <p:nvSpPr>
          <p:cNvPr id="35" name="Rectangle 34">
            <a:extLst>
              <a:ext uri="{FF2B5EF4-FFF2-40B4-BE49-F238E27FC236}">
                <a16:creationId xmlns:a16="http://schemas.microsoft.com/office/drawing/2014/main" id="{9F5FFDF5-CD57-46EB-8A8C-533F6BFC9E8B}"/>
              </a:ext>
            </a:extLst>
          </p:cNvPr>
          <p:cNvSpPr/>
          <p:nvPr/>
        </p:nvSpPr>
        <p:spPr>
          <a:xfrm>
            <a:off x="7013422" y="3076379"/>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Azure Part</a:t>
            </a:r>
          </a:p>
        </p:txBody>
      </p:sp>
      <p:sp>
        <p:nvSpPr>
          <p:cNvPr id="36" name="Rectangle 35">
            <a:extLst>
              <a:ext uri="{FF2B5EF4-FFF2-40B4-BE49-F238E27FC236}">
                <a16:creationId xmlns:a16="http://schemas.microsoft.com/office/drawing/2014/main" id="{D44F728A-5DD2-43B0-B610-2470E3EA2499}"/>
              </a:ext>
            </a:extLst>
          </p:cNvPr>
          <p:cNvSpPr/>
          <p:nvPr/>
        </p:nvSpPr>
        <p:spPr>
          <a:xfrm>
            <a:off x="7017212" y="3319133"/>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Azure Part</a:t>
            </a:r>
          </a:p>
        </p:txBody>
      </p:sp>
      <p:sp>
        <p:nvSpPr>
          <p:cNvPr id="37" name="Rectangle 36">
            <a:extLst>
              <a:ext uri="{FF2B5EF4-FFF2-40B4-BE49-F238E27FC236}">
                <a16:creationId xmlns:a16="http://schemas.microsoft.com/office/drawing/2014/main" id="{84C515FA-97BF-4459-AD4A-FC635B2498AB}"/>
              </a:ext>
            </a:extLst>
          </p:cNvPr>
          <p:cNvSpPr/>
          <p:nvPr/>
        </p:nvSpPr>
        <p:spPr>
          <a:xfrm>
            <a:off x="7023645" y="3561943"/>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Dev Part</a:t>
            </a:r>
          </a:p>
        </p:txBody>
      </p:sp>
      <p:sp>
        <p:nvSpPr>
          <p:cNvPr id="38" name="Rectangle 37">
            <a:extLst>
              <a:ext uri="{FF2B5EF4-FFF2-40B4-BE49-F238E27FC236}">
                <a16:creationId xmlns:a16="http://schemas.microsoft.com/office/drawing/2014/main" id="{CB1DEFB0-89E9-4B89-9345-E3BBD041C14D}"/>
              </a:ext>
            </a:extLst>
          </p:cNvPr>
          <p:cNvSpPr/>
          <p:nvPr/>
        </p:nvSpPr>
        <p:spPr>
          <a:xfrm>
            <a:off x="7021417" y="3798074"/>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Sec Part</a:t>
            </a:r>
          </a:p>
        </p:txBody>
      </p:sp>
      <p:sp>
        <p:nvSpPr>
          <p:cNvPr id="39" name="Rectangle 38">
            <a:extLst>
              <a:ext uri="{FF2B5EF4-FFF2-40B4-BE49-F238E27FC236}">
                <a16:creationId xmlns:a16="http://schemas.microsoft.com/office/drawing/2014/main" id="{47153BE7-C6A4-4E14-B619-21BC545AF488}"/>
              </a:ext>
            </a:extLst>
          </p:cNvPr>
          <p:cNvSpPr/>
          <p:nvPr/>
        </p:nvSpPr>
        <p:spPr>
          <a:xfrm>
            <a:off x="7019052" y="4044657"/>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O365 Part</a:t>
            </a:r>
          </a:p>
        </p:txBody>
      </p:sp>
      <p:sp>
        <p:nvSpPr>
          <p:cNvPr id="40" name="Rectangle 39">
            <a:extLst>
              <a:ext uri="{FF2B5EF4-FFF2-40B4-BE49-F238E27FC236}">
                <a16:creationId xmlns:a16="http://schemas.microsoft.com/office/drawing/2014/main" id="{A8CE325B-C80F-40FB-A586-C6865BB90C9F}"/>
              </a:ext>
            </a:extLst>
          </p:cNvPr>
          <p:cNvSpPr/>
          <p:nvPr/>
        </p:nvSpPr>
        <p:spPr>
          <a:xfrm>
            <a:off x="4850091" y="4727760"/>
            <a:ext cx="1757132" cy="259773"/>
          </a:xfrm>
          <a:prstGeom prst="rect">
            <a:avLst/>
          </a:prstGeom>
          <a:solidFill>
            <a:schemeClr val="bg1">
              <a:lumMod val="6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r>
              <a:rPr lang="en-US" sz="1400" baseline="30000"/>
              <a:t>st</a:t>
            </a:r>
            <a:r>
              <a:rPr lang="en-US" sz="1400"/>
              <a:t> Contest</a:t>
            </a:r>
          </a:p>
        </p:txBody>
      </p:sp>
      <p:sp>
        <p:nvSpPr>
          <p:cNvPr id="41" name="Rectangle 40">
            <a:extLst>
              <a:ext uri="{FF2B5EF4-FFF2-40B4-BE49-F238E27FC236}">
                <a16:creationId xmlns:a16="http://schemas.microsoft.com/office/drawing/2014/main" id="{A20C7537-DF19-420C-8C7B-2C553026364D}"/>
              </a:ext>
            </a:extLst>
          </p:cNvPr>
          <p:cNvSpPr/>
          <p:nvPr/>
        </p:nvSpPr>
        <p:spPr>
          <a:xfrm>
            <a:off x="8366081" y="2754609"/>
            <a:ext cx="1435323"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3rd Meetup</a:t>
            </a:r>
          </a:p>
        </p:txBody>
      </p:sp>
      <p:sp>
        <p:nvSpPr>
          <p:cNvPr id="42" name="Rectangle 41">
            <a:extLst>
              <a:ext uri="{FF2B5EF4-FFF2-40B4-BE49-F238E27FC236}">
                <a16:creationId xmlns:a16="http://schemas.microsoft.com/office/drawing/2014/main" id="{BFB96448-5C2B-49B3-9BD9-01103C246149}"/>
              </a:ext>
            </a:extLst>
          </p:cNvPr>
          <p:cNvSpPr/>
          <p:nvPr/>
        </p:nvSpPr>
        <p:spPr>
          <a:xfrm>
            <a:off x="8597130" y="3079695"/>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Azure Part</a:t>
            </a:r>
          </a:p>
        </p:txBody>
      </p:sp>
      <p:sp>
        <p:nvSpPr>
          <p:cNvPr id="43" name="Rectangle 42">
            <a:extLst>
              <a:ext uri="{FF2B5EF4-FFF2-40B4-BE49-F238E27FC236}">
                <a16:creationId xmlns:a16="http://schemas.microsoft.com/office/drawing/2014/main" id="{E19B3146-DEF9-4C17-93D6-463D52D2C3A9}"/>
              </a:ext>
            </a:extLst>
          </p:cNvPr>
          <p:cNvSpPr/>
          <p:nvPr/>
        </p:nvSpPr>
        <p:spPr>
          <a:xfrm>
            <a:off x="8604631" y="3323881"/>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 Part</a:t>
            </a:r>
          </a:p>
        </p:txBody>
      </p:sp>
      <p:sp>
        <p:nvSpPr>
          <p:cNvPr id="44" name="Rectangle 43">
            <a:extLst>
              <a:ext uri="{FF2B5EF4-FFF2-40B4-BE49-F238E27FC236}">
                <a16:creationId xmlns:a16="http://schemas.microsoft.com/office/drawing/2014/main" id="{B82D85D0-375A-4788-BF29-90DAB027BCEE}"/>
              </a:ext>
            </a:extLst>
          </p:cNvPr>
          <p:cNvSpPr/>
          <p:nvPr/>
        </p:nvSpPr>
        <p:spPr>
          <a:xfrm>
            <a:off x="8597130" y="3576678"/>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Dev Part</a:t>
            </a:r>
          </a:p>
        </p:txBody>
      </p:sp>
      <p:sp>
        <p:nvSpPr>
          <p:cNvPr id="45" name="Rectangle 44">
            <a:extLst>
              <a:ext uri="{FF2B5EF4-FFF2-40B4-BE49-F238E27FC236}">
                <a16:creationId xmlns:a16="http://schemas.microsoft.com/office/drawing/2014/main" id="{F2B95C9B-4D1A-44C8-8BFF-B3C908460524}"/>
              </a:ext>
            </a:extLst>
          </p:cNvPr>
          <p:cNvSpPr/>
          <p:nvPr/>
        </p:nvSpPr>
        <p:spPr>
          <a:xfrm>
            <a:off x="8594902" y="3826955"/>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Sec Part</a:t>
            </a:r>
          </a:p>
        </p:txBody>
      </p:sp>
      <p:sp>
        <p:nvSpPr>
          <p:cNvPr id="46" name="Rectangle 45">
            <a:extLst>
              <a:ext uri="{FF2B5EF4-FFF2-40B4-BE49-F238E27FC236}">
                <a16:creationId xmlns:a16="http://schemas.microsoft.com/office/drawing/2014/main" id="{6FCDBC3D-2851-47CB-B9DD-8A1F34D0CC6D}"/>
              </a:ext>
            </a:extLst>
          </p:cNvPr>
          <p:cNvSpPr/>
          <p:nvPr/>
        </p:nvSpPr>
        <p:spPr>
          <a:xfrm>
            <a:off x="8592537" y="4064110"/>
            <a:ext cx="1013599" cy="19572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O365 Part</a:t>
            </a:r>
          </a:p>
        </p:txBody>
      </p:sp>
      <p:sp>
        <p:nvSpPr>
          <p:cNvPr id="47" name="Rectangle 46">
            <a:extLst>
              <a:ext uri="{FF2B5EF4-FFF2-40B4-BE49-F238E27FC236}">
                <a16:creationId xmlns:a16="http://schemas.microsoft.com/office/drawing/2014/main" id="{00EB3534-F9ED-45A8-9192-46921E2086B3}"/>
              </a:ext>
            </a:extLst>
          </p:cNvPr>
          <p:cNvSpPr/>
          <p:nvPr/>
        </p:nvSpPr>
        <p:spPr>
          <a:xfrm>
            <a:off x="7319913" y="4966971"/>
            <a:ext cx="1331791" cy="259773"/>
          </a:xfrm>
          <a:prstGeom prst="rect">
            <a:avLst/>
          </a:prstGeom>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r>
              <a:rPr lang="en-US" sz="1400" baseline="30000"/>
              <a:t>st</a:t>
            </a:r>
            <a:r>
              <a:rPr lang="en-US" sz="1400"/>
              <a:t> Career Days</a:t>
            </a:r>
          </a:p>
        </p:txBody>
      </p:sp>
      <p:sp>
        <p:nvSpPr>
          <p:cNvPr id="48" name="Rectangle 47">
            <a:extLst>
              <a:ext uri="{FF2B5EF4-FFF2-40B4-BE49-F238E27FC236}">
                <a16:creationId xmlns:a16="http://schemas.microsoft.com/office/drawing/2014/main" id="{B588F6BE-935C-48CE-8701-5B83BD0A334E}"/>
              </a:ext>
            </a:extLst>
          </p:cNvPr>
          <p:cNvSpPr/>
          <p:nvPr/>
        </p:nvSpPr>
        <p:spPr>
          <a:xfrm>
            <a:off x="2687240" y="2621406"/>
            <a:ext cx="1307174" cy="259773"/>
          </a:xfrm>
          <a:prstGeom prst="rect">
            <a:avLst/>
          </a:prstGeom>
          <a:solidFill>
            <a:srgbClr val="00B05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Welcome</a:t>
            </a:r>
          </a:p>
        </p:txBody>
      </p:sp>
      <p:sp>
        <p:nvSpPr>
          <p:cNvPr id="49" name="Rectangle 48">
            <a:extLst>
              <a:ext uri="{FF2B5EF4-FFF2-40B4-BE49-F238E27FC236}">
                <a16:creationId xmlns:a16="http://schemas.microsoft.com/office/drawing/2014/main" id="{211B4518-8E37-401F-B2A0-E7B20395EEF1}"/>
              </a:ext>
            </a:extLst>
          </p:cNvPr>
          <p:cNvSpPr/>
          <p:nvPr/>
        </p:nvSpPr>
        <p:spPr>
          <a:xfrm>
            <a:off x="9452444" y="5786837"/>
            <a:ext cx="1565846" cy="259773"/>
          </a:xfrm>
          <a:prstGeom prst="rect">
            <a:avLst/>
          </a:prstGeom>
          <a:solidFill>
            <a:srgbClr val="C00000"/>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r>
              <a:rPr lang="en-US" sz="1400" baseline="30000"/>
              <a:t>st</a:t>
            </a:r>
            <a:r>
              <a:rPr lang="en-US" sz="1400"/>
              <a:t>  Event</a:t>
            </a:r>
          </a:p>
        </p:txBody>
      </p:sp>
      <p:sp>
        <p:nvSpPr>
          <p:cNvPr id="50" name="Rectangle 49">
            <a:extLst>
              <a:ext uri="{FF2B5EF4-FFF2-40B4-BE49-F238E27FC236}">
                <a16:creationId xmlns:a16="http://schemas.microsoft.com/office/drawing/2014/main" id="{6619177C-8541-4444-88EA-C4618BFC14D1}"/>
              </a:ext>
            </a:extLst>
          </p:cNvPr>
          <p:cNvSpPr/>
          <p:nvPr/>
        </p:nvSpPr>
        <p:spPr>
          <a:xfrm>
            <a:off x="10361363" y="2741721"/>
            <a:ext cx="1712870"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Meetups…</a:t>
            </a:r>
          </a:p>
        </p:txBody>
      </p:sp>
      <p:sp>
        <p:nvSpPr>
          <p:cNvPr id="51" name="Rectangle 50">
            <a:extLst>
              <a:ext uri="{FF2B5EF4-FFF2-40B4-BE49-F238E27FC236}">
                <a16:creationId xmlns:a16="http://schemas.microsoft.com/office/drawing/2014/main" id="{45C16797-55DB-476F-8F9B-6440AEB1701A}"/>
              </a:ext>
            </a:extLst>
          </p:cNvPr>
          <p:cNvSpPr/>
          <p:nvPr/>
        </p:nvSpPr>
        <p:spPr>
          <a:xfrm>
            <a:off x="10371332" y="3066807"/>
            <a:ext cx="1712868"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Azure Part…</a:t>
            </a:r>
          </a:p>
        </p:txBody>
      </p:sp>
      <p:sp>
        <p:nvSpPr>
          <p:cNvPr id="52" name="Rectangle 51">
            <a:extLst>
              <a:ext uri="{FF2B5EF4-FFF2-40B4-BE49-F238E27FC236}">
                <a16:creationId xmlns:a16="http://schemas.microsoft.com/office/drawing/2014/main" id="{B35B4C57-EB3F-44C4-BB4E-F1FD280D2DEF}"/>
              </a:ext>
            </a:extLst>
          </p:cNvPr>
          <p:cNvSpPr/>
          <p:nvPr/>
        </p:nvSpPr>
        <p:spPr>
          <a:xfrm>
            <a:off x="10378833" y="3376976"/>
            <a:ext cx="1695398"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Data Part…</a:t>
            </a:r>
          </a:p>
        </p:txBody>
      </p:sp>
      <p:sp>
        <p:nvSpPr>
          <p:cNvPr id="53" name="Rectangle 52">
            <a:extLst>
              <a:ext uri="{FF2B5EF4-FFF2-40B4-BE49-F238E27FC236}">
                <a16:creationId xmlns:a16="http://schemas.microsoft.com/office/drawing/2014/main" id="{71F471C6-5649-45DE-AB31-14DBDE526FA8}"/>
              </a:ext>
            </a:extLst>
          </p:cNvPr>
          <p:cNvSpPr/>
          <p:nvPr/>
        </p:nvSpPr>
        <p:spPr>
          <a:xfrm>
            <a:off x="10371332" y="3705188"/>
            <a:ext cx="1702899"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Dev Part…</a:t>
            </a:r>
          </a:p>
        </p:txBody>
      </p:sp>
      <p:sp>
        <p:nvSpPr>
          <p:cNvPr id="54" name="Rectangle 53">
            <a:extLst>
              <a:ext uri="{FF2B5EF4-FFF2-40B4-BE49-F238E27FC236}">
                <a16:creationId xmlns:a16="http://schemas.microsoft.com/office/drawing/2014/main" id="{E79325A8-61C1-4567-90BF-728B2B59BB17}"/>
              </a:ext>
            </a:extLst>
          </p:cNvPr>
          <p:cNvSpPr/>
          <p:nvPr/>
        </p:nvSpPr>
        <p:spPr>
          <a:xfrm>
            <a:off x="10369104" y="4030879"/>
            <a:ext cx="1712866"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Sec Part…</a:t>
            </a:r>
          </a:p>
        </p:txBody>
      </p:sp>
      <p:sp>
        <p:nvSpPr>
          <p:cNvPr id="55" name="Rectangle 54">
            <a:extLst>
              <a:ext uri="{FF2B5EF4-FFF2-40B4-BE49-F238E27FC236}">
                <a16:creationId xmlns:a16="http://schemas.microsoft.com/office/drawing/2014/main" id="{6831FA19-012A-415A-8761-51E990469538}"/>
              </a:ext>
            </a:extLst>
          </p:cNvPr>
          <p:cNvSpPr/>
          <p:nvPr/>
        </p:nvSpPr>
        <p:spPr>
          <a:xfrm>
            <a:off x="10366739" y="4371726"/>
            <a:ext cx="1712866"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O365 Part…</a:t>
            </a:r>
          </a:p>
        </p:txBody>
      </p:sp>
      <p:sp>
        <p:nvSpPr>
          <p:cNvPr id="56" name="Rectangle 55">
            <a:extLst>
              <a:ext uri="{FF2B5EF4-FFF2-40B4-BE49-F238E27FC236}">
                <a16:creationId xmlns:a16="http://schemas.microsoft.com/office/drawing/2014/main" id="{03917734-89C0-4D37-9B1F-04D9459FA4D0}"/>
              </a:ext>
            </a:extLst>
          </p:cNvPr>
          <p:cNvSpPr/>
          <p:nvPr/>
        </p:nvSpPr>
        <p:spPr>
          <a:xfrm>
            <a:off x="10378833" y="4723425"/>
            <a:ext cx="1712866"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Career Days…</a:t>
            </a:r>
          </a:p>
        </p:txBody>
      </p:sp>
      <p:sp>
        <p:nvSpPr>
          <p:cNvPr id="57" name="Rectangle 56">
            <a:extLst>
              <a:ext uri="{FF2B5EF4-FFF2-40B4-BE49-F238E27FC236}">
                <a16:creationId xmlns:a16="http://schemas.microsoft.com/office/drawing/2014/main" id="{4AD43626-6584-4AF3-BC98-C8B8BB1693FD}"/>
              </a:ext>
            </a:extLst>
          </p:cNvPr>
          <p:cNvSpPr/>
          <p:nvPr/>
        </p:nvSpPr>
        <p:spPr>
          <a:xfrm>
            <a:off x="10368569" y="5053631"/>
            <a:ext cx="1712866" cy="259773"/>
          </a:xfrm>
          <a:prstGeom prst="rect">
            <a:avLst/>
          </a:prstGeom>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Contest…</a:t>
            </a:r>
          </a:p>
        </p:txBody>
      </p:sp>
      <p:sp>
        <p:nvSpPr>
          <p:cNvPr id="58" name="Rectangle 57">
            <a:extLst>
              <a:ext uri="{FF2B5EF4-FFF2-40B4-BE49-F238E27FC236}">
                <a16:creationId xmlns:a16="http://schemas.microsoft.com/office/drawing/2014/main" id="{49CA8A27-F356-43F3-A8F8-B8835C23F31D}"/>
              </a:ext>
            </a:extLst>
          </p:cNvPr>
          <p:cNvSpPr/>
          <p:nvPr/>
        </p:nvSpPr>
        <p:spPr>
          <a:xfrm>
            <a:off x="8758000" y="5341682"/>
            <a:ext cx="1565840" cy="259773"/>
          </a:xfrm>
          <a:prstGeom prst="rect">
            <a:avLst/>
          </a:prstGeom>
          <a:solidFill>
            <a:schemeClr val="bg1">
              <a:lumMod val="6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r>
              <a:rPr lang="en-US" sz="1400" baseline="30000"/>
              <a:t>nd</a:t>
            </a:r>
            <a:r>
              <a:rPr lang="en-US" sz="1400"/>
              <a:t> Contest</a:t>
            </a:r>
          </a:p>
        </p:txBody>
      </p:sp>
      <p:sp>
        <p:nvSpPr>
          <p:cNvPr id="59" name="Rectangle 58">
            <a:extLst>
              <a:ext uri="{FF2B5EF4-FFF2-40B4-BE49-F238E27FC236}">
                <a16:creationId xmlns:a16="http://schemas.microsoft.com/office/drawing/2014/main" id="{381DD92D-E90D-4D82-9012-76EADEB59234}"/>
              </a:ext>
            </a:extLst>
          </p:cNvPr>
          <p:cNvSpPr/>
          <p:nvPr/>
        </p:nvSpPr>
        <p:spPr>
          <a:xfrm>
            <a:off x="4811117" y="2236226"/>
            <a:ext cx="778302" cy="384485"/>
          </a:xfrm>
          <a:prstGeom prst="rect">
            <a:avLst/>
          </a:prstGeom>
          <a:effectLst>
            <a:outerShdw blurRad="76200" dist="12700" dir="8100000" sy="-23000" kx="800400" algn="br"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a:t>1</a:t>
            </a:r>
            <a:r>
              <a:rPr lang="en-US" sz="1100" baseline="30000"/>
              <a:t>st</a:t>
            </a:r>
            <a:r>
              <a:rPr lang="en-US" sz="1100"/>
              <a:t> MVP </a:t>
            </a:r>
          </a:p>
          <a:p>
            <a:pPr algn="ctr"/>
            <a:r>
              <a:rPr lang="en-US" sz="1100"/>
              <a:t>Meet Up</a:t>
            </a:r>
          </a:p>
        </p:txBody>
      </p:sp>
      <p:sp>
        <p:nvSpPr>
          <p:cNvPr id="60" name="Rectangle 59">
            <a:extLst>
              <a:ext uri="{FF2B5EF4-FFF2-40B4-BE49-F238E27FC236}">
                <a16:creationId xmlns:a16="http://schemas.microsoft.com/office/drawing/2014/main" id="{971155C6-43C6-46C6-9566-E27B10DFADB7}"/>
              </a:ext>
            </a:extLst>
          </p:cNvPr>
          <p:cNvSpPr/>
          <p:nvPr/>
        </p:nvSpPr>
        <p:spPr>
          <a:xfrm>
            <a:off x="7824751" y="2236225"/>
            <a:ext cx="779880" cy="384485"/>
          </a:xfrm>
          <a:prstGeom prst="rect">
            <a:avLst/>
          </a:prstGeom>
          <a:effectLst>
            <a:outerShdw blurRad="76200" dist="12700" dir="8100000" sy="-23000" kx="800400" algn="br"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a:t>2nd MVP Meet Up</a:t>
            </a:r>
          </a:p>
        </p:txBody>
      </p:sp>
      <p:sp>
        <p:nvSpPr>
          <p:cNvPr id="61" name="Rectangle 60">
            <a:extLst>
              <a:ext uri="{FF2B5EF4-FFF2-40B4-BE49-F238E27FC236}">
                <a16:creationId xmlns:a16="http://schemas.microsoft.com/office/drawing/2014/main" id="{4DF29D42-8ED1-47A1-9954-6F65C10AFEBB}"/>
              </a:ext>
            </a:extLst>
          </p:cNvPr>
          <p:cNvSpPr/>
          <p:nvPr/>
        </p:nvSpPr>
        <p:spPr>
          <a:xfrm>
            <a:off x="10391130" y="5372080"/>
            <a:ext cx="754964" cy="384485"/>
          </a:xfrm>
          <a:prstGeom prst="rect">
            <a:avLst/>
          </a:prstGeom>
          <a:effectLst>
            <a:outerShdw blurRad="76200" dist="12700" dir="8100000" sy="-23000" kx="800400" algn="br"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a:t>3rd MVP </a:t>
            </a:r>
          </a:p>
          <a:p>
            <a:pPr algn="ctr"/>
            <a:r>
              <a:rPr lang="en-US" sz="1100"/>
              <a:t>Meet Up</a:t>
            </a:r>
          </a:p>
        </p:txBody>
      </p:sp>
      <p:cxnSp>
        <p:nvCxnSpPr>
          <p:cNvPr id="63" name="Straight Connector 62">
            <a:extLst>
              <a:ext uri="{FF2B5EF4-FFF2-40B4-BE49-F238E27FC236}">
                <a16:creationId xmlns:a16="http://schemas.microsoft.com/office/drawing/2014/main" id="{E598EC33-C3EB-44A0-8B02-E6DCD736C376}"/>
              </a:ext>
            </a:extLst>
          </p:cNvPr>
          <p:cNvCxnSpPr/>
          <p:nvPr/>
        </p:nvCxnSpPr>
        <p:spPr>
          <a:xfrm flipV="1">
            <a:off x="307666" y="696171"/>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D96299D8-BF3A-4E0B-AE1E-4B3CF7E63863}"/>
              </a:ext>
            </a:extLst>
          </p:cNvPr>
          <p:cNvSpPr/>
          <p:nvPr/>
        </p:nvSpPr>
        <p:spPr>
          <a:xfrm>
            <a:off x="6491702" y="4299047"/>
            <a:ext cx="521720" cy="348062"/>
          </a:xfrm>
          <a:prstGeom prst="rect">
            <a:avLst/>
          </a:prstGeom>
          <a:solidFill>
            <a:schemeClr val="accent2">
              <a:lumMod val="7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Exam Prep</a:t>
            </a:r>
          </a:p>
        </p:txBody>
      </p:sp>
      <p:sp>
        <p:nvSpPr>
          <p:cNvPr id="68" name="Rectangle 67">
            <a:extLst>
              <a:ext uri="{FF2B5EF4-FFF2-40B4-BE49-F238E27FC236}">
                <a16:creationId xmlns:a16="http://schemas.microsoft.com/office/drawing/2014/main" id="{F7E5955A-F82A-499E-AFB4-3CD6DD2EA0B0}"/>
              </a:ext>
            </a:extLst>
          </p:cNvPr>
          <p:cNvSpPr/>
          <p:nvPr/>
        </p:nvSpPr>
        <p:spPr>
          <a:xfrm>
            <a:off x="8035016" y="4309286"/>
            <a:ext cx="521720" cy="348062"/>
          </a:xfrm>
          <a:prstGeom prst="rect">
            <a:avLst/>
          </a:prstGeom>
          <a:solidFill>
            <a:schemeClr val="accent2">
              <a:lumMod val="7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Exam Prep</a:t>
            </a:r>
          </a:p>
        </p:txBody>
      </p:sp>
      <p:sp>
        <p:nvSpPr>
          <p:cNvPr id="69" name="Rectangle 68">
            <a:extLst>
              <a:ext uri="{FF2B5EF4-FFF2-40B4-BE49-F238E27FC236}">
                <a16:creationId xmlns:a16="http://schemas.microsoft.com/office/drawing/2014/main" id="{959DDAA6-B835-49AC-88B7-D771A5DA6361}"/>
              </a:ext>
            </a:extLst>
          </p:cNvPr>
          <p:cNvSpPr/>
          <p:nvPr/>
        </p:nvSpPr>
        <p:spPr>
          <a:xfrm>
            <a:off x="9652100" y="4314065"/>
            <a:ext cx="521720" cy="348062"/>
          </a:xfrm>
          <a:prstGeom prst="rect">
            <a:avLst/>
          </a:prstGeom>
          <a:solidFill>
            <a:schemeClr val="accent2">
              <a:lumMod val="7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Exam Prep</a:t>
            </a:r>
          </a:p>
        </p:txBody>
      </p:sp>
      <p:sp>
        <p:nvSpPr>
          <p:cNvPr id="71" name="Rectangle 70">
            <a:extLst>
              <a:ext uri="{FF2B5EF4-FFF2-40B4-BE49-F238E27FC236}">
                <a16:creationId xmlns:a16="http://schemas.microsoft.com/office/drawing/2014/main" id="{13579255-77EC-41E6-BE95-FBD49EEE0F48}"/>
              </a:ext>
            </a:extLst>
          </p:cNvPr>
          <p:cNvSpPr/>
          <p:nvPr/>
        </p:nvSpPr>
        <p:spPr bwMode="auto">
          <a:xfrm>
            <a:off x="0" y="6417089"/>
            <a:ext cx="9719734" cy="16799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C000"/>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D04A862-FB39-4465-8191-D3CA6AC577CE}"/>
              </a:ext>
            </a:extLst>
          </p:cNvPr>
          <p:cNvSpPr/>
          <p:nvPr/>
        </p:nvSpPr>
        <p:spPr>
          <a:xfrm>
            <a:off x="3850549" y="1559755"/>
            <a:ext cx="7875226" cy="213558"/>
          </a:xfrm>
          <a:prstGeom prst="rect">
            <a:avLst/>
          </a:prstGeom>
          <a:effectLst>
            <a:outerShdw blurRad="76200" dist="12700" dir="8100000" sy="-23000" kx="800400" algn="br"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100"/>
              <a:t>Microsoft Certified Trainers Continuous Collaboration</a:t>
            </a:r>
          </a:p>
        </p:txBody>
      </p:sp>
      <p:pic>
        <p:nvPicPr>
          <p:cNvPr id="75" name="Content Placeholder 4">
            <a:extLst>
              <a:ext uri="{FF2B5EF4-FFF2-40B4-BE49-F238E27FC236}">
                <a16:creationId xmlns:a16="http://schemas.microsoft.com/office/drawing/2014/main" id="{74F54843-D4DB-4599-8E20-50CE25B89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67175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711A081-EC26-4DC4-8F0C-A1B684574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093" y="3238500"/>
            <a:ext cx="428625"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C925F4F4-08ED-494A-B23E-D4F8A9B2B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42" y="3246090"/>
            <a:ext cx="371475"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65DC145-0FC5-4955-AFF9-464DA0EF2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318" y="3237676"/>
            <a:ext cx="361950" cy="38100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7494C5CA-AB84-4C49-AF42-73BDB3EF4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0495" y="3300022"/>
            <a:ext cx="457200" cy="381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18175C-D86E-4C54-9CDE-084288FDE31D}"/>
              </a:ext>
            </a:extLst>
          </p:cNvPr>
          <p:cNvSpPr txBox="1"/>
          <p:nvPr/>
        </p:nvSpPr>
        <p:spPr>
          <a:xfrm>
            <a:off x="2113375" y="2697018"/>
            <a:ext cx="1108060" cy="369332"/>
          </a:xfrm>
          <a:prstGeom prst="rect">
            <a:avLst/>
          </a:prstGeom>
          <a:noFill/>
        </p:spPr>
        <p:txBody>
          <a:bodyPr wrap="none" rtlCol="0">
            <a:spAutoFit/>
          </a:bodyPr>
          <a:lstStyle/>
          <a:p>
            <a:r>
              <a:rPr lang="en-US">
                <a:solidFill>
                  <a:schemeClr val="bg1"/>
                </a:solidFill>
              </a:rPr>
              <a:t>For Home</a:t>
            </a:r>
          </a:p>
        </p:txBody>
      </p:sp>
      <p:sp>
        <p:nvSpPr>
          <p:cNvPr id="6" name="TextBox 5">
            <a:extLst>
              <a:ext uri="{FF2B5EF4-FFF2-40B4-BE49-F238E27FC236}">
                <a16:creationId xmlns:a16="http://schemas.microsoft.com/office/drawing/2014/main" id="{CA9ABB40-8776-4120-AF3C-74211E001A0D}"/>
              </a:ext>
            </a:extLst>
          </p:cNvPr>
          <p:cNvSpPr txBox="1"/>
          <p:nvPr/>
        </p:nvSpPr>
        <p:spPr>
          <a:xfrm>
            <a:off x="8202835" y="2664752"/>
            <a:ext cx="1472519" cy="369332"/>
          </a:xfrm>
          <a:prstGeom prst="rect">
            <a:avLst/>
          </a:prstGeom>
          <a:noFill/>
        </p:spPr>
        <p:txBody>
          <a:bodyPr wrap="none" rtlCol="0">
            <a:spAutoFit/>
          </a:bodyPr>
          <a:lstStyle/>
          <a:p>
            <a:r>
              <a:rPr lang="en-US">
                <a:solidFill>
                  <a:schemeClr val="bg1"/>
                </a:solidFill>
              </a:rPr>
              <a:t>For Education</a:t>
            </a:r>
          </a:p>
        </p:txBody>
      </p:sp>
      <p:sp>
        <p:nvSpPr>
          <p:cNvPr id="8" name="TextBox 7">
            <a:extLst>
              <a:ext uri="{FF2B5EF4-FFF2-40B4-BE49-F238E27FC236}">
                <a16:creationId xmlns:a16="http://schemas.microsoft.com/office/drawing/2014/main" id="{BF8E464B-C013-4661-A420-7FE40395D427}"/>
              </a:ext>
            </a:extLst>
          </p:cNvPr>
          <p:cNvSpPr txBox="1"/>
          <p:nvPr/>
        </p:nvSpPr>
        <p:spPr>
          <a:xfrm>
            <a:off x="6162220" y="2683102"/>
            <a:ext cx="1504194" cy="369332"/>
          </a:xfrm>
          <a:prstGeom prst="rect">
            <a:avLst/>
          </a:prstGeom>
          <a:noFill/>
        </p:spPr>
        <p:txBody>
          <a:bodyPr wrap="none" rtlCol="0">
            <a:spAutoFit/>
          </a:bodyPr>
          <a:lstStyle/>
          <a:p>
            <a:r>
              <a:rPr lang="en-US">
                <a:solidFill>
                  <a:schemeClr val="bg1"/>
                </a:solidFill>
              </a:rPr>
              <a:t>For Enterprise</a:t>
            </a:r>
          </a:p>
        </p:txBody>
      </p:sp>
      <p:sp>
        <p:nvSpPr>
          <p:cNvPr id="9" name="TextBox 8">
            <a:extLst>
              <a:ext uri="{FF2B5EF4-FFF2-40B4-BE49-F238E27FC236}">
                <a16:creationId xmlns:a16="http://schemas.microsoft.com/office/drawing/2014/main" id="{F7B89FF8-358B-4E32-9FF4-64524331FD50}"/>
              </a:ext>
            </a:extLst>
          </p:cNvPr>
          <p:cNvSpPr txBox="1"/>
          <p:nvPr/>
        </p:nvSpPr>
        <p:spPr>
          <a:xfrm>
            <a:off x="3814916" y="2664752"/>
            <a:ext cx="1907958" cy="369332"/>
          </a:xfrm>
          <a:prstGeom prst="rect">
            <a:avLst/>
          </a:prstGeom>
          <a:noFill/>
        </p:spPr>
        <p:txBody>
          <a:bodyPr wrap="none" rtlCol="0">
            <a:spAutoFit/>
          </a:bodyPr>
          <a:lstStyle/>
          <a:p>
            <a:r>
              <a:rPr lang="en-US">
                <a:solidFill>
                  <a:schemeClr val="bg1"/>
                </a:solidFill>
              </a:rPr>
              <a:t>For Small Business</a:t>
            </a:r>
          </a:p>
        </p:txBody>
      </p:sp>
      <p:pic>
        <p:nvPicPr>
          <p:cNvPr id="10" name="Picture 9">
            <a:extLst>
              <a:ext uri="{FF2B5EF4-FFF2-40B4-BE49-F238E27FC236}">
                <a16:creationId xmlns:a16="http://schemas.microsoft.com/office/drawing/2014/main" id="{41E40BD6-247D-470E-8FC1-B4CC903715C8}"/>
              </a:ext>
            </a:extLst>
          </p:cNvPr>
          <p:cNvPicPr>
            <a:picLocks noChangeAspect="1"/>
          </p:cNvPicPr>
          <p:nvPr/>
        </p:nvPicPr>
        <p:blipFill>
          <a:blip r:embed="rId6"/>
          <a:stretch>
            <a:fillRect/>
          </a:stretch>
        </p:blipFill>
        <p:spPr>
          <a:xfrm>
            <a:off x="3432876" y="275655"/>
            <a:ext cx="5506218" cy="1362265"/>
          </a:xfrm>
          <a:prstGeom prst="rect">
            <a:avLst/>
          </a:prstGeom>
        </p:spPr>
      </p:pic>
      <p:pic>
        <p:nvPicPr>
          <p:cNvPr id="11" name="Content Placeholder 4" descr="Εικόνα που περιέχει αντικείμενο, φως&#10;&#10;Περιγραφή που δημιουργήθηκε αυτόματα">
            <a:extLst>
              <a:ext uri="{FF2B5EF4-FFF2-40B4-BE49-F238E27FC236}">
                <a16:creationId xmlns:a16="http://schemas.microsoft.com/office/drawing/2014/main" id="{5CB46593-D02D-4A1F-B16C-400C93DE2C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24" name="TextBox 23">
            <a:extLst>
              <a:ext uri="{FF2B5EF4-FFF2-40B4-BE49-F238E27FC236}">
                <a16:creationId xmlns:a16="http://schemas.microsoft.com/office/drawing/2014/main" id="{422C1970-7B68-42F9-9815-B0178352583F}"/>
              </a:ext>
            </a:extLst>
          </p:cNvPr>
          <p:cNvSpPr txBox="1"/>
          <p:nvPr/>
        </p:nvSpPr>
        <p:spPr>
          <a:xfrm>
            <a:off x="1891945" y="3907027"/>
            <a:ext cx="1540931" cy="307777"/>
          </a:xfrm>
          <a:prstGeom prst="rect">
            <a:avLst/>
          </a:prstGeom>
          <a:noFill/>
        </p:spPr>
        <p:txBody>
          <a:bodyPr wrap="square">
            <a:spAutoFit/>
          </a:bodyPr>
          <a:lstStyle/>
          <a:p>
            <a:pPr algn="ctr"/>
            <a:r>
              <a:rPr lang="en-US" sz="1400">
                <a:hlinkClick r:id="rId8"/>
              </a:rPr>
              <a:t>Find out more</a:t>
            </a:r>
            <a:endParaRPr lang="en-US" sz="1400"/>
          </a:p>
        </p:txBody>
      </p:sp>
      <p:sp>
        <p:nvSpPr>
          <p:cNvPr id="15" name="TextBox 14">
            <a:extLst>
              <a:ext uri="{FF2B5EF4-FFF2-40B4-BE49-F238E27FC236}">
                <a16:creationId xmlns:a16="http://schemas.microsoft.com/office/drawing/2014/main" id="{9D1C309C-30DE-4597-BEDA-AD2EB7D13107}"/>
              </a:ext>
            </a:extLst>
          </p:cNvPr>
          <p:cNvSpPr txBox="1"/>
          <p:nvPr/>
        </p:nvSpPr>
        <p:spPr>
          <a:xfrm>
            <a:off x="8168628" y="3907027"/>
            <a:ext cx="1540931" cy="307777"/>
          </a:xfrm>
          <a:prstGeom prst="rect">
            <a:avLst/>
          </a:prstGeom>
          <a:noFill/>
        </p:spPr>
        <p:txBody>
          <a:bodyPr wrap="square">
            <a:spAutoFit/>
          </a:bodyPr>
          <a:lstStyle/>
          <a:p>
            <a:pPr algn="ctr"/>
            <a:r>
              <a:rPr lang="en-US" sz="1400">
                <a:hlinkClick r:id="rId9"/>
              </a:rPr>
              <a:t>Find out more</a:t>
            </a:r>
            <a:endParaRPr lang="en-US" sz="1400"/>
          </a:p>
        </p:txBody>
      </p:sp>
      <p:sp>
        <p:nvSpPr>
          <p:cNvPr id="17" name="TextBox 16">
            <a:extLst>
              <a:ext uri="{FF2B5EF4-FFF2-40B4-BE49-F238E27FC236}">
                <a16:creationId xmlns:a16="http://schemas.microsoft.com/office/drawing/2014/main" id="{DD3F5146-3031-49FE-8992-6444D4CA26F4}"/>
              </a:ext>
            </a:extLst>
          </p:cNvPr>
          <p:cNvSpPr txBox="1"/>
          <p:nvPr/>
        </p:nvSpPr>
        <p:spPr>
          <a:xfrm>
            <a:off x="6185985" y="3907027"/>
            <a:ext cx="1540931" cy="307777"/>
          </a:xfrm>
          <a:prstGeom prst="rect">
            <a:avLst/>
          </a:prstGeom>
          <a:noFill/>
        </p:spPr>
        <p:txBody>
          <a:bodyPr wrap="square">
            <a:spAutoFit/>
          </a:bodyPr>
          <a:lstStyle/>
          <a:p>
            <a:pPr algn="ctr"/>
            <a:r>
              <a:rPr lang="en-US" sz="1400">
                <a:hlinkClick r:id="rId10"/>
              </a:rPr>
              <a:t>Find out more</a:t>
            </a:r>
            <a:endParaRPr lang="en-US" sz="1400"/>
          </a:p>
        </p:txBody>
      </p:sp>
      <p:sp>
        <p:nvSpPr>
          <p:cNvPr id="19" name="TextBox 18">
            <a:extLst>
              <a:ext uri="{FF2B5EF4-FFF2-40B4-BE49-F238E27FC236}">
                <a16:creationId xmlns:a16="http://schemas.microsoft.com/office/drawing/2014/main" id="{682E2C07-0B41-4A68-8698-B0D8B79F319A}"/>
              </a:ext>
            </a:extLst>
          </p:cNvPr>
          <p:cNvSpPr txBox="1"/>
          <p:nvPr/>
        </p:nvSpPr>
        <p:spPr>
          <a:xfrm>
            <a:off x="3896313" y="3907027"/>
            <a:ext cx="1540931" cy="307777"/>
          </a:xfrm>
          <a:prstGeom prst="rect">
            <a:avLst/>
          </a:prstGeom>
          <a:noFill/>
        </p:spPr>
        <p:txBody>
          <a:bodyPr wrap="square">
            <a:spAutoFit/>
          </a:bodyPr>
          <a:lstStyle/>
          <a:p>
            <a:pPr algn="ctr"/>
            <a:r>
              <a:rPr lang="en-US" sz="1400">
                <a:hlinkClick r:id="rId11"/>
              </a:rPr>
              <a:t>Find out more</a:t>
            </a:r>
            <a:endParaRPr lang="en-US" sz="1400"/>
          </a:p>
        </p:txBody>
      </p:sp>
    </p:spTree>
    <p:extLst>
      <p:ext uri="{BB962C8B-B14F-4D97-AF65-F5344CB8AC3E}">
        <p14:creationId xmlns:p14="http://schemas.microsoft.com/office/powerpoint/2010/main" val="4262380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normAutofit fontScale="90000"/>
          </a:bodyPr>
          <a:lstStyle/>
          <a:p>
            <a:r>
              <a:rPr lang="en-US" sz="3200" cap="all" spc="750">
                <a:solidFill>
                  <a:schemeClr val="bg1"/>
                </a:solidFill>
                <a:latin typeface="Helvetica Neue"/>
              </a:rPr>
              <a:t>Microsoft Security &amp; Compliance</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43" name="TextBox 42">
            <a:extLst>
              <a:ext uri="{FF2B5EF4-FFF2-40B4-BE49-F238E27FC236}">
                <a16:creationId xmlns:a16="http://schemas.microsoft.com/office/drawing/2014/main" id="{E1BE7ED2-D5F4-4F41-B2DF-B6298B8918C4}"/>
              </a:ext>
            </a:extLst>
          </p:cNvPr>
          <p:cNvSpPr txBox="1"/>
          <p:nvPr/>
        </p:nvSpPr>
        <p:spPr>
          <a:xfrm>
            <a:off x="245730" y="3647699"/>
            <a:ext cx="2917786" cy="69249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Helvetica Neue"/>
                <a:ea typeface="+mn-ea"/>
                <a:cs typeface="+mn-cs"/>
              </a:rPr>
              <a:t>Michael Haggar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Security and Compliance Technical Specialist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 Microsoft </a:t>
            </a: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BC0B0C33-9D3F-44D6-A482-66DF4B24F37E}"/>
              </a:ext>
            </a:extLst>
          </p:cNvPr>
          <p:cNvGrpSpPr/>
          <p:nvPr/>
        </p:nvGrpSpPr>
        <p:grpSpPr>
          <a:xfrm>
            <a:off x="3648293" y="2729596"/>
            <a:ext cx="2428870" cy="1200329"/>
            <a:chOff x="3541757" y="1562480"/>
            <a:chExt cx="2428870" cy="1200329"/>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2428870" cy="1200329"/>
            </a:xfrm>
            <a:prstGeom prst="rect">
              <a:avLst/>
            </a:prstGeom>
            <a:noFill/>
          </p:spPr>
          <p:txBody>
            <a:bodyPr wrap="none" lIns="91440" tIns="45720" rIns="91440" bIns="45720" rtlCol="0" anchor="t">
              <a:spAutoFit/>
            </a:bodyPr>
            <a:lstStyle/>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in/michael-angelo-haggar</a:t>
              </a:r>
            </a:p>
            <a:p>
              <a:pPr>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@BlueScreenX86</a:t>
              </a:r>
            </a:p>
            <a:p>
              <a:pPr>
                <a:defRPr/>
              </a:pPr>
              <a:endParaRPr lang="en-US" sz="1200">
                <a:solidFill>
                  <a:srgbClr val="FFFFFF"/>
                </a:solidFill>
                <a:latin typeface="Helvetica Neue"/>
              </a:endParaRPr>
            </a:p>
            <a:p>
              <a:pPr>
                <a:defRPr/>
              </a:pPr>
              <a:r>
                <a:rPr lang="en-US" sz="1200">
                  <a:solidFill>
                    <a:srgbClr val="FFFFFF"/>
                  </a:solidFill>
                  <a:latin typeface="Helvetica Neue"/>
                </a:rPr>
                <a:t>           michagka@microsoft.com</a:t>
              </a:r>
              <a:endParaRPr lang="en-US" sz="1200" b="0" i="0" u="none" strike="noStrike" kern="1200" cap="none" spc="0" normalizeH="0" baseline="0" noProof="0">
                <a:ln>
                  <a:noFill/>
                </a:ln>
                <a:solidFill>
                  <a:srgbClr val="FFFFFF"/>
                </a:solidFill>
                <a:effectLst/>
                <a:uLnTx/>
                <a:uFillTx/>
                <a:latin typeface="Helvetica Neue"/>
              </a:endParaRPr>
            </a:p>
          </p:txBody>
        </p:sp>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4"/>
            <a:stretch>
              <a:fillRect/>
            </a:stretch>
          </p:blipFill>
          <p:spPr>
            <a:xfrm>
              <a:off x="3667933" y="1755703"/>
              <a:ext cx="280800" cy="280800"/>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pic>
        <p:nvPicPr>
          <p:cNvPr id="10" name="Picture 9">
            <a:extLst>
              <a:ext uri="{FF2B5EF4-FFF2-40B4-BE49-F238E27FC236}">
                <a16:creationId xmlns:a16="http://schemas.microsoft.com/office/drawing/2014/main" id="{6266F637-0FFE-4EF0-B118-75A65411D559}"/>
              </a:ext>
            </a:extLst>
          </p:cNvPr>
          <p:cNvPicPr>
            <a:picLocks noChangeAspect="1"/>
          </p:cNvPicPr>
          <p:nvPr/>
        </p:nvPicPr>
        <p:blipFill>
          <a:blip r:embed="rId5"/>
          <a:stretch>
            <a:fillRect/>
          </a:stretch>
        </p:blipFill>
        <p:spPr>
          <a:xfrm>
            <a:off x="3774469" y="4900268"/>
            <a:ext cx="1212680" cy="1212680"/>
          </a:xfrm>
          <a:prstGeom prst="rect">
            <a:avLst/>
          </a:prstGeom>
        </p:spPr>
      </p:pic>
      <p:pic>
        <p:nvPicPr>
          <p:cNvPr id="19" name="Picture 18">
            <a:extLst>
              <a:ext uri="{FF2B5EF4-FFF2-40B4-BE49-F238E27FC236}">
                <a16:creationId xmlns:a16="http://schemas.microsoft.com/office/drawing/2014/main" id="{8AD81F3A-127A-424C-BB08-FE1B7F6A0592}"/>
              </a:ext>
            </a:extLst>
          </p:cNvPr>
          <p:cNvPicPr>
            <a:picLocks noChangeAspect="1"/>
          </p:cNvPicPr>
          <p:nvPr/>
        </p:nvPicPr>
        <p:blipFill>
          <a:blip r:embed="rId6"/>
          <a:stretch>
            <a:fillRect/>
          </a:stretch>
        </p:blipFill>
        <p:spPr>
          <a:xfrm>
            <a:off x="3774470" y="3647699"/>
            <a:ext cx="280800" cy="280800"/>
          </a:xfrm>
          <a:prstGeom prst="rect">
            <a:avLst/>
          </a:prstGeom>
        </p:spPr>
      </p:pic>
      <p:sp>
        <p:nvSpPr>
          <p:cNvPr id="20" name="TextBox 19">
            <a:extLst>
              <a:ext uri="{FF2B5EF4-FFF2-40B4-BE49-F238E27FC236}">
                <a16:creationId xmlns:a16="http://schemas.microsoft.com/office/drawing/2014/main" id="{E033BBA1-5EA7-46F4-81DB-E06A86B6F392}"/>
              </a:ext>
            </a:extLst>
          </p:cNvPr>
          <p:cNvSpPr txBox="1"/>
          <p:nvPr/>
        </p:nvSpPr>
        <p:spPr>
          <a:xfrm>
            <a:off x="3648294" y="1666227"/>
            <a:ext cx="57006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Love Cybersecurity discussions and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Helping Enterprises in our region to secure their identities, data, applications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Helvetica Neue"/>
              </a:rPr>
              <a:t>achieve their compliance requirements</a:t>
            </a:r>
          </a:p>
        </p:txBody>
      </p:sp>
      <p:pic>
        <p:nvPicPr>
          <p:cNvPr id="11" name="Picture 10" descr="A person taking a selfie&#10;&#10;Description automatically generated">
            <a:extLst>
              <a:ext uri="{FF2B5EF4-FFF2-40B4-BE49-F238E27FC236}">
                <a16:creationId xmlns:a16="http://schemas.microsoft.com/office/drawing/2014/main" id="{8F7ED058-C224-4E7B-9085-1ADFE242F43F}"/>
              </a:ext>
            </a:extLst>
          </p:cNvPr>
          <p:cNvPicPr>
            <a:picLocks noChangeAspect="1"/>
          </p:cNvPicPr>
          <p:nvPr/>
        </p:nvPicPr>
        <p:blipFill rotWithShape="1">
          <a:blip r:embed="rId7">
            <a:extLst>
              <a:ext uri="{28A0092B-C50C-407E-A947-70E740481C1C}">
                <a14:useLocalDpi xmlns:a14="http://schemas.microsoft.com/office/drawing/2010/main" val="0"/>
              </a:ext>
            </a:extLst>
          </a:blip>
          <a:srcRect t="11675" b="11675"/>
          <a:stretch/>
        </p:blipFill>
        <p:spPr>
          <a:xfrm>
            <a:off x="511821" y="1025349"/>
            <a:ext cx="2385590" cy="2385590"/>
          </a:xfrm>
          <a:prstGeom prst="ellipse">
            <a:avLst/>
          </a:prstGeom>
          <a:effectLst>
            <a:softEdge rad="0"/>
          </a:effectLst>
        </p:spPr>
      </p:pic>
      <p:pic>
        <p:nvPicPr>
          <p:cNvPr id="22" name="Picture 21" descr="A picture containing text, sign, blue&#10;&#10;Description automatically generated">
            <a:extLst>
              <a:ext uri="{FF2B5EF4-FFF2-40B4-BE49-F238E27FC236}">
                <a16:creationId xmlns:a16="http://schemas.microsoft.com/office/drawing/2014/main" id="{E5998D6E-8103-41D1-8658-531CDE5954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2101" y="4846140"/>
            <a:ext cx="1270065" cy="1270065"/>
          </a:xfrm>
          <a:prstGeom prst="rect">
            <a:avLst/>
          </a:prstGeom>
        </p:spPr>
      </p:pic>
      <p:pic>
        <p:nvPicPr>
          <p:cNvPr id="24" name="Picture 23" descr="A picture containing text, sign, blue&#10;&#10;Description automatically generated">
            <a:extLst>
              <a:ext uri="{FF2B5EF4-FFF2-40B4-BE49-F238E27FC236}">
                <a16:creationId xmlns:a16="http://schemas.microsoft.com/office/drawing/2014/main" id="{363DD7C3-9FFD-4789-A0F9-DF152EB295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7053" y="4800052"/>
            <a:ext cx="1270065" cy="1270065"/>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A4D7A5E0-9EC6-4223-9530-AEB14E4BA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9814" y="4896511"/>
            <a:ext cx="1159622" cy="1159622"/>
          </a:xfrm>
          <a:prstGeom prst="rect">
            <a:avLst/>
          </a:prstGeom>
        </p:spPr>
      </p:pic>
      <p:pic>
        <p:nvPicPr>
          <p:cNvPr id="28" name="Picture 27" descr="A picture containing diagram&#10;&#10;Description automatically generated">
            <a:extLst>
              <a:ext uri="{FF2B5EF4-FFF2-40B4-BE49-F238E27FC236}">
                <a16:creationId xmlns:a16="http://schemas.microsoft.com/office/drawing/2014/main" id="{8423E82A-99C0-426F-B0CB-C8A4229D40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204115" y="4602516"/>
            <a:ext cx="757822" cy="757822"/>
          </a:xfrm>
          <a:prstGeom prst="rect">
            <a:avLst/>
          </a:prstGeom>
        </p:spPr>
      </p:pic>
      <p:pic>
        <p:nvPicPr>
          <p:cNvPr id="39" name="Picture 38" descr="A picture containing diagram&#10;&#10;Description automatically generated">
            <a:extLst>
              <a:ext uri="{FF2B5EF4-FFF2-40B4-BE49-F238E27FC236}">
                <a16:creationId xmlns:a16="http://schemas.microsoft.com/office/drawing/2014/main" id="{4A23B4E7-4F99-49D7-8C23-BF9E71D854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18834" y="3582374"/>
            <a:ext cx="822560" cy="822560"/>
          </a:xfrm>
          <a:prstGeom prst="rect">
            <a:avLst/>
          </a:prstGeom>
        </p:spPr>
      </p:pic>
      <p:pic>
        <p:nvPicPr>
          <p:cNvPr id="41" name="Picture 40" descr="Diagram&#10;&#10;Description automatically generated">
            <a:extLst>
              <a:ext uri="{FF2B5EF4-FFF2-40B4-BE49-F238E27FC236}">
                <a16:creationId xmlns:a16="http://schemas.microsoft.com/office/drawing/2014/main" id="{48D1AB97-DEA7-411E-841A-BFB46CC962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27727" y="3582374"/>
            <a:ext cx="757822" cy="757822"/>
          </a:xfrm>
          <a:prstGeom prst="rect">
            <a:avLst/>
          </a:prstGeom>
        </p:spPr>
      </p:pic>
      <p:pic>
        <p:nvPicPr>
          <p:cNvPr id="45" name="Picture 44" descr="A picture containing logo&#10;&#10;Description automatically generated">
            <a:extLst>
              <a:ext uri="{FF2B5EF4-FFF2-40B4-BE49-F238E27FC236}">
                <a16:creationId xmlns:a16="http://schemas.microsoft.com/office/drawing/2014/main" id="{A08210E1-429D-4776-AEBC-A4FE1F9798F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3309" y="4598169"/>
            <a:ext cx="812174" cy="812174"/>
          </a:xfrm>
          <a:prstGeom prst="rect">
            <a:avLst/>
          </a:prstGeom>
        </p:spPr>
      </p:pic>
      <p:pic>
        <p:nvPicPr>
          <p:cNvPr id="47" name="Picture 46" descr="Logo&#10;&#10;Description automatically generated">
            <a:extLst>
              <a:ext uri="{FF2B5EF4-FFF2-40B4-BE49-F238E27FC236}">
                <a16:creationId xmlns:a16="http://schemas.microsoft.com/office/drawing/2014/main" id="{8FE80D32-77DE-4652-8C0D-A2504E7EC2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77485" y="2675427"/>
            <a:ext cx="812174" cy="812174"/>
          </a:xfrm>
          <a:prstGeom prst="rect">
            <a:avLst/>
          </a:prstGeom>
        </p:spPr>
      </p:pic>
      <p:pic>
        <p:nvPicPr>
          <p:cNvPr id="48" name="Picture 47">
            <a:extLst>
              <a:ext uri="{FF2B5EF4-FFF2-40B4-BE49-F238E27FC236}">
                <a16:creationId xmlns:a16="http://schemas.microsoft.com/office/drawing/2014/main" id="{FD59906C-ED8D-4985-A722-EECE5DD7673E}"/>
              </a:ext>
            </a:extLst>
          </p:cNvPr>
          <p:cNvPicPr>
            <a:picLocks noChangeAspect="1"/>
          </p:cNvPicPr>
          <p:nvPr/>
        </p:nvPicPr>
        <p:blipFill>
          <a:blip r:embed="rId16"/>
          <a:stretch>
            <a:fillRect/>
          </a:stretch>
        </p:blipFill>
        <p:spPr>
          <a:xfrm>
            <a:off x="3774469" y="3274312"/>
            <a:ext cx="280800" cy="290249"/>
          </a:xfrm>
          <a:prstGeom prst="rect">
            <a:avLst/>
          </a:prstGeom>
        </p:spPr>
      </p:pic>
    </p:spTree>
    <p:extLst>
      <p:ext uri="{BB962C8B-B14F-4D97-AF65-F5344CB8AC3E}">
        <p14:creationId xmlns:p14="http://schemas.microsoft.com/office/powerpoint/2010/main" val="3192412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Brace 5">
            <a:extLst>
              <a:ext uri="{FF2B5EF4-FFF2-40B4-BE49-F238E27FC236}">
                <a16:creationId xmlns:a16="http://schemas.microsoft.com/office/drawing/2014/main" id="{098C45C1-7180-4B62-9746-C3D8FF7BA3EC}"/>
              </a:ext>
              <a:ext uri="{C183D7F6-B498-43B3-948B-1728B52AA6E4}">
                <adec:decorative xmlns:adec="http://schemas.microsoft.com/office/drawing/2017/decorative" val="1"/>
              </a:ext>
            </a:extLst>
          </p:cNvPr>
          <p:cNvSpPr/>
          <p:nvPr/>
        </p:nvSpPr>
        <p:spPr>
          <a:xfrm rot="5400000">
            <a:off x="5709597" y="-2042945"/>
            <a:ext cx="871352" cy="7704640"/>
          </a:xfrm>
          <a:prstGeom prst="leftBrace">
            <a:avLst>
              <a:gd name="adj1" fmla="val 69593"/>
              <a:gd name="adj2" fmla="val 51169"/>
            </a:avLst>
          </a:prstGeom>
          <a:noFill/>
          <a:ln w="41275"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latin typeface="Segoe UI"/>
              <a:cs typeface="Segoe UI" pitchFamily="34" charset="0"/>
            </a:endParaRPr>
          </a:p>
        </p:txBody>
      </p:sp>
      <p:sp>
        <p:nvSpPr>
          <p:cNvPr id="58" name="Identities">
            <a:extLst>
              <a:ext uri="{FF2B5EF4-FFF2-40B4-BE49-F238E27FC236}">
                <a16:creationId xmlns:a16="http://schemas.microsoft.com/office/drawing/2014/main" id="{E8C6F252-BE27-44AB-B2FC-B07614BFC58E}"/>
              </a:ext>
            </a:extLst>
          </p:cNvPr>
          <p:cNvSpPr/>
          <p:nvPr/>
        </p:nvSpPr>
        <p:spPr bwMode="auto">
          <a:xfrm>
            <a:off x="1593601" y="3072655"/>
            <a:ext cx="1217370" cy="505563"/>
          </a:xfrm>
          <a:prstGeom prst="rect">
            <a:avLst/>
          </a:prstGeom>
          <a:noFill/>
        </p:spPr>
        <p:txBody>
          <a:bodyPr wrap="none" lIns="175761" tIns="140609" rIns="175761" bIns="140609" rtlCol="0">
            <a:spAutoFit/>
          </a:bodyPr>
          <a:lstStyle/>
          <a:p>
            <a:pPr algn="ctr" defTabSz="878696">
              <a:lnSpc>
                <a:spcPct val="90000"/>
              </a:lnSpc>
              <a:spcAft>
                <a:spcPts val="565"/>
              </a:spcAft>
            </a:pPr>
            <a:r>
              <a:rPr lang="en-US" sz="1600">
                <a:gradFill>
                  <a:gsLst>
                    <a:gs pos="0">
                      <a:srgbClr val="FFFFFF"/>
                    </a:gs>
                    <a:gs pos="100000">
                      <a:srgbClr val="FFFFFF"/>
                    </a:gs>
                  </a:gsLst>
                  <a:lin ang="0" scaled="1"/>
                </a:gradFill>
                <a:latin typeface="Segoe UI Semibold"/>
              </a:rPr>
              <a:t>Identities</a:t>
            </a:r>
          </a:p>
        </p:txBody>
      </p:sp>
      <p:sp>
        <p:nvSpPr>
          <p:cNvPr id="60" name="Devices">
            <a:extLst>
              <a:ext uri="{FF2B5EF4-FFF2-40B4-BE49-F238E27FC236}">
                <a16:creationId xmlns:a16="http://schemas.microsoft.com/office/drawing/2014/main" id="{7A9D0715-CA24-48AC-BF03-F3B7034564BC}"/>
              </a:ext>
            </a:extLst>
          </p:cNvPr>
          <p:cNvSpPr/>
          <p:nvPr/>
        </p:nvSpPr>
        <p:spPr bwMode="auto">
          <a:xfrm>
            <a:off x="4203229" y="3072655"/>
            <a:ext cx="1284697" cy="505563"/>
          </a:xfrm>
          <a:prstGeom prst="rect">
            <a:avLst/>
          </a:prstGeom>
          <a:noFill/>
        </p:spPr>
        <p:txBody>
          <a:bodyPr wrap="none" lIns="175761" tIns="140609" rIns="175761" bIns="140609" rtlCol="0">
            <a:spAutoFit/>
          </a:bodyPr>
          <a:lstStyle/>
          <a:p>
            <a:pPr algn="ctr" defTabSz="878696">
              <a:lnSpc>
                <a:spcPct val="90000"/>
              </a:lnSpc>
              <a:spcAft>
                <a:spcPts val="565"/>
              </a:spcAft>
            </a:pPr>
            <a:r>
              <a:rPr lang="en-US" sz="1600">
                <a:gradFill>
                  <a:gsLst>
                    <a:gs pos="0">
                      <a:srgbClr val="FFFFFF"/>
                    </a:gs>
                    <a:gs pos="100000">
                      <a:srgbClr val="FFFFFF"/>
                    </a:gs>
                  </a:gsLst>
                  <a:lin ang="0" scaled="1"/>
                </a:gradFill>
                <a:latin typeface="Segoe UI Semibold"/>
              </a:rPr>
              <a:t>Endpoints</a:t>
            </a:r>
          </a:p>
        </p:txBody>
      </p:sp>
      <p:sp>
        <p:nvSpPr>
          <p:cNvPr id="72" name="Apps">
            <a:extLst>
              <a:ext uri="{FF2B5EF4-FFF2-40B4-BE49-F238E27FC236}">
                <a16:creationId xmlns:a16="http://schemas.microsoft.com/office/drawing/2014/main" id="{74E9A0AF-EAD5-45D4-8AB7-2B52F3B84549}"/>
              </a:ext>
            </a:extLst>
          </p:cNvPr>
          <p:cNvSpPr/>
          <p:nvPr/>
        </p:nvSpPr>
        <p:spPr bwMode="auto">
          <a:xfrm>
            <a:off x="6737909" y="3072655"/>
            <a:ext cx="1430569" cy="505563"/>
          </a:xfrm>
          <a:prstGeom prst="rect">
            <a:avLst/>
          </a:prstGeom>
          <a:noFill/>
        </p:spPr>
        <p:txBody>
          <a:bodyPr wrap="none" lIns="175761" tIns="140609" rIns="175761" bIns="140609" rtlCol="0">
            <a:spAutoFit/>
          </a:bodyPr>
          <a:lstStyle/>
          <a:p>
            <a:pPr algn="ctr" defTabSz="878696">
              <a:lnSpc>
                <a:spcPct val="90000"/>
              </a:lnSpc>
              <a:spcAft>
                <a:spcPts val="565"/>
              </a:spcAft>
            </a:pPr>
            <a:r>
              <a:rPr lang="en-US" sz="1600">
                <a:gradFill>
                  <a:gsLst>
                    <a:gs pos="0">
                      <a:srgbClr val="FFFFFF"/>
                    </a:gs>
                    <a:gs pos="100000">
                      <a:srgbClr val="FFFFFF"/>
                    </a:gs>
                  </a:gsLst>
                  <a:lin ang="0" scaled="1"/>
                </a:gradFill>
                <a:latin typeface="Segoe UI Semibold"/>
              </a:rPr>
              <a:t>Cloud Apps</a:t>
            </a:r>
          </a:p>
        </p:txBody>
      </p:sp>
      <p:sp>
        <p:nvSpPr>
          <p:cNvPr id="76" name="Data">
            <a:extLst>
              <a:ext uri="{FF2B5EF4-FFF2-40B4-BE49-F238E27FC236}">
                <a16:creationId xmlns:a16="http://schemas.microsoft.com/office/drawing/2014/main" id="{95B70DA0-A7B5-4829-BDFA-188E73308EB4}"/>
              </a:ext>
            </a:extLst>
          </p:cNvPr>
          <p:cNvSpPr/>
          <p:nvPr/>
        </p:nvSpPr>
        <p:spPr bwMode="auto">
          <a:xfrm>
            <a:off x="9365665" y="3072655"/>
            <a:ext cx="1263857" cy="505563"/>
          </a:xfrm>
          <a:prstGeom prst="rect">
            <a:avLst/>
          </a:prstGeom>
          <a:noFill/>
        </p:spPr>
        <p:txBody>
          <a:bodyPr wrap="none" lIns="175761" tIns="140609" rIns="175761" bIns="140609" rtlCol="0">
            <a:spAutoFit/>
          </a:bodyPr>
          <a:lstStyle/>
          <a:p>
            <a:pPr algn="ctr" defTabSz="878696">
              <a:lnSpc>
                <a:spcPct val="90000"/>
              </a:lnSpc>
              <a:spcAft>
                <a:spcPts val="565"/>
              </a:spcAft>
            </a:pPr>
            <a:r>
              <a:rPr lang="en-US" sz="1600">
                <a:gradFill>
                  <a:gsLst>
                    <a:gs pos="0">
                      <a:srgbClr val="FFFFFF"/>
                    </a:gs>
                    <a:gs pos="100000">
                      <a:srgbClr val="FFFFFF"/>
                    </a:gs>
                  </a:gsLst>
                  <a:lin ang="0" scaled="1"/>
                </a:gradFill>
                <a:latin typeface="Segoe UI Semibold"/>
              </a:rPr>
              <a:t>User Data</a:t>
            </a:r>
          </a:p>
        </p:txBody>
      </p:sp>
      <p:sp>
        <p:nvSpPr>
          <p:cNvPr id="82" name="Identities">
            <a:extLst>
              <a:ext uri="{FF2B5EF4-FFF2-40B4-BE49-F238E27FC236}">
                <a16:creationId xmlns:a16="http://schemas.microsoft.com/office/drawing/2014/main" id="{09C7BDBD-1461-4945-9C86-0F4C5B6069B2}"/>
              </a:ext>
            </a:extLst>
          </p:cNvPr>
          <p:cNvSpPr/>
          <p:nvPr/>
        </p:nvSpPr>
        <p:spPr bwMode="auto">
          <a:xfrm>
            <a:off x="854197" y="3647568"/>
            <a:ext cx="2696178" cy="676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60812" numCol="1" spcCol="0" rtlCol="0" fromWordArt="0" anchor="t" anchorCtr="0" forceAA="0" compatLnSpc="1">
            <a:prstTxWarp prst="textNoShape">
              <a:avLst/>
            </a:prstTxWarp>
            <a:noAutofit/>
          </a:bodyPr>
          <a:lstStyle/>
          <a:p>
            <a:pPr algn="ctr" defTabSz="1004961">
              <a:defRPr/>
            </a:pPr>
            <a:r>
              <a:rPr lang="en-US" sz="1200" b="1">
                <a:gradFill>
                  <a:gsLst>
                    <a:gs pos="1250">
                      <a:schemeClr val="tx1"/>
                    </a:gs>
                    <a:gs pos="100000">
                      <a:schemeClr val="tx1"/>
                    </a:gs>
                  </a:gsLst>
                  <a:lin ang="5400000" scaled="0"/>
                </a:gradFill>
                <a:latin typeface="Segoe UI Semibold"/>
              </a:rPr>
              <a:t>Microsoft Defender </a:t>
            </a:r>
            <a:br>
              <a:rPr lang="en-US" sz="1200" b="1">
                <a:gradFill>
                  <a:gsLst>
                    <a:gs pos="1250">
                      <a:schemeClr val="tx1"/>
                    </a:gs>
                    <a:gs pos="100000">
                      <a:schemeClr val="tx1"/>
                    </a:gs>
                  </a:gsLst>
                  <a:lin ang="5400000" scaled="0"/>
                </a:gradFill>
                <a:latin typeface="Segoe UI Semibold"/>
              </a:rPr>
            </a:br>
            <a:r>
              <a:rPr lang="en-US" sz="1200" b="1">
                <a:gradFill>
                  <a:gsLst>
                    <a:gs pos="1250">
                      <a:schemeClr val="tx1"/>
                    </a:gs>
                    <a:gs pos="100000">
                      <a:schemeClr val="tx1"/>
                    </a:gs>
                  </a:gsLst>
                  <a:lin ang="5400000" scaled="0"/>
                </a:gradFill>
                <a:latin typeface="Segoe UI Semibold"/>
              </a:rPr>
              <a:t>for Identity</a:t>
            </a:r>
            <a:endParaRPr lang="en-US" sz="1200">
              <a:gradFill>
                <a:gsLst>
                  <a:gs pos="1250">
                    <a:schemeClr val="tx1"/>
                  </a:gs>
                  <a:gs pos="100000">
                    <a:schemeClr val="tx1"/>
                  </a:gs>
                </a:gsLst>
                <a:lin ang="5400000" scaled="0"/>
              </a:gradFill>
              <a:latin typeface="Segoe UI Semibold"/>
            </a:endParaRPr>
          </a:p>
          <a:p>
            <a:pPr algn="ctr" defTabSz="1004961">
              <a:defRPr/>
            </a:pPr>
            <a:endParaRPr lang="en-US" sz="1200" b="1">
              <a:gradFill>
                <a:gsLst>
                  <a:gs pos="1250">
                    <a:schemeClr val="tx1"/>
                  </a:gs>
                  <a:gs pos="100000">
                    <a:schemeClr val="tx1"/>
                  </a:gs>
                </a:gsLst>
                <a:lin ang="5400000" scaled="0"/>
              </a:gradFill>
              <a:latin typeface="Segoe UI Semibold"/>
            </a:endParaRPr>
          </a:p>
        </p:txBody>
      </p:sp>
      <p:sp>
        <p:nvSpPr>
          <p:cNvPr id="84" name="Devices">
            <a:extLst>
              <a:ext uri="{FF2B5EF4-FFF2-40B4-BE49-F238E27FC236}">
                <a16:creationId xmlns:a16="http://schemas.microsoft.com/office/drawing/2014/main" id="{E5996226-63ED-4916-91C4-9216C5168DF8}"/>
              </a:ext>
            </a:extLst>
          </p:cNvPr>
          <p:cNvSpPr/>
          <p:nvPr/>
        </p:nvSpPr>
        <p:spPr bwMode="auto">
          <a:xfrm>
            <a:off x="3499385" y="3647568"/>
            <a:ext cx="2692386" cy="676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60812" numCol="1" spcCol="0" rtlCol="0" fromWordArt="0" anchor="t" anchorCtr="0" forceAA="0" compatLnSpc="1">
            <a:prstTxWarp prst="textNoShape">
              <a:avLst/>
            </a:prstTxWarp>
            <a:noAutofit/>
          </a:bodyPr>
          <a:lstStyle/>
          <a:p>
            <a:pPr marL="0" marR="0" lvl="0" indent="0" algn="ctr" defTabSz="1004961" rtl="0" eaLnBrk="1" fontAlgn="auto" latinLnBrk="0" hangingPunct="1">
              <a:spcBef>
                <a:spcPts val="0"/>
              </a:spcBef>
              <a:spcAft>
                <a:spcPts val="0"/>
              </a:spcAft>
              <a:buClrTx/>
              <a:buSzTx/>
              <a:buFontTx/>
              <a:buNone/>
              <a:tabLst/>
              <a:defRPr/>
            </a:pPr>
            <a:r>
              <a:rPr lang="en-US" sz="1200" b="1">
                <a:gradFill>
                  <a:gsLst>
                    <a:gs pos="1250">
                      <a:schemeClr val="tx1"/>
                    </a:gs>
                    <a:gs pos="100000">
                      <a:schemeClr val="tx1"/>
                    </a:gs>
                  </a:gsLst>
                  <a:lin ang="5400000" scaled="0"/>
                </a:gradFill>
                <a:latin typeface="Segoe UI Semibold"/>
              </a:rPr>
              <a:t>Microsoft Defender</a:t>
            </a:r>
            <a:br>
              <a:rPr lang="en-US" sz="1200" b="1">
                <a:gradFill>
                  <a:gsLst>
                    <a:gs pos="1250">
                      <a:schemeClr val="tx1"/>
                    </a:gs>
                    <a:gs pos="100000">
                      <a:schemeClr val="tx1"/>
                    </a:gs>
                  </a:gsLst>
                  <a:lin ang="5400000" scaled="0"/>
                </a:gradFill>
                <a:latin typeface="Segoe UI Semibold"/>
              </a:rPr>
            </a:br>
            <a:r>
              <a:rPr lang="en-US" sz="1200" b="1">
                <a:gradFill>
                  <a:gsLst>
                    <a:gs pos="1250">
                      <a:schemeClr val="tx1"/>
                    </a:gs>
                    <a:gs pos="100000">
                      <a:schemeClr val="tx1"/>
                    </a:gs>
                  </a:gsLst>
                  <a:lin ang="5400000" scaled="0"/>
                </a:gradFill>
                <a:latin typeface="Segoe UI Semibold"/>
              </a:rPr>
              <a:t> for Endpoint</a:t>
            </a:r>
          </a:p>
          <a:p>
            <a:pPr algn="ctr" defTabSz="1004961">
              <a:defRPr/>
            </a:pPr>
            <a:endParaRPr lang="en-US" sz="1200">
              <a:gradFill>
                <a:gsLst>
                  <a:gs pos="1250">
                    <a:schemeClr val="tx1"/>
                  </a:gs>
                  <a:gs pos="100000">
                    <a:schemeClr val="tx1"/>
                  </a:gs>
                </a:gsLst>
                <a:lin ang="5400000" scaled="0"/>
              </a:gradFill>
              <a:latin typeface="Segoe UI Semibold"/>
              <a:cs typeface="Segoe UI Semibold"/>
            </a:endParaRPr>
          </a:p>
          <a:p>
            <a:pPr algn="ctr" defTabSz="1004961">
              <a:defRPr/>
            </a:pPr>
            <a:endParaRPr lang="en-US" sz="1200">
              <a:gradFill>
                <a:gsLst>
                  <a:gs pos="1250">
                    <a:schemeClr val="tx1"/>
                  </a:gs>
                  <a:gs pos="100000">
                    <a:schemeClr val="tx1"/>
                  </a:gs>
                </a:gsLst>
                <a:lin ang="5400000" scaled="0"/>
              </a:gradFill>
              <a:latin typeface="Segoe UI Semibold"/>
              <a:cs typeface="Segoe UI Semibold"/>
            </a:endParaRPr>
          </a:p>
          <a:p>
            <a:pPr algn="ctr" defTabSz="1004961">
              <a:defRPr/>
            </a:pPr>
            <a:endParaRPr lang="en-US" sz="1200">
              <a:gradFill>
                <a:gsLst>
                  <a:gs pos="1250">
                    <a:schemeClr val="tx1"/>
                  </a:gs>
                  <a:gs pos="100000">
                    <a:schemeClr val="tx1"/>
                  </a:gs>
                </a:gsLst>
                <a:lin ang="5400000" scaled="0"/>
              </a:gradFill>
              <a:latin typeface="Segoe UI Semibold"/>
              <a:cs typeface="Segoe UI Semibold"/>
            </a:endParaRPr>
          </a:p>
        </p:txBody>
      </p:sp>
      <p:sp>
        <p:nvSpPr>
          <p:cNvPr id="85" name="Apps">
            <a:extLst>
              <a:ext uri="{FF2B5EF4-FFF2-40B4-BE49-F238E27FC236}">
                <a16:creationId xmlns:a16="http://schemas.microsoft.com/office/drawing/2014/main" id="{BEE0A381-D7D5-4DF1-9A3C-953927C83A84}"/>
              </a:ext>
            </a:extLst>
          </p:cNvPr>
          <p:cNvSpPr/>
          <p:nvPr/>
        </p:nvSpPr>
        <p:spPr bwMode="auto">
          <a:xfrm>
            <a:off x="6187364" y="3647568"/>
            <a:ext cx="2531658" cy="676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60812" numCol="1" spcCol="0" rtlCol="0" fromWordArt="0" anchor="t" anchorCtr="0" forceAA="0" compatLnSpc="1">
            <a:prstTxWarp prst="textNoShape">
              <a:avLst/>
            </a:prstTxWarp>
            <a:noAutofit/>
          </a:bodyPr>
          <a:lstStyle/>
          <a:p>
            <a:pPr marL="0" marR="0" lvl="0" indent="0" algn="ctr" defTabSz="1004961" rtl="0" eaLnBrk="1" fontAlgn="auto" latinLnBrk="0" hangingPunct="1">
              <a:spcBef>
                <a:spcPts val="0"/>
              </a:spcBef>
              <a:spcAft>
                <a:spcPts val="0"/>
              </a:spcAft>
              <a:buClrTx/>
              <a:buSzTx/>
              <a:buFontTx/>
              <a:buNone/>
              <a:tabLst/>
              <a:defRPr/>
            </a:pPr>
            <a:r>
              <a:rPr lang="en-US" sz="1200" b="1">
                <a:gradFill>
                  <a:gsLst>
                    <a:gs pos="1250">
                      <a:schemeClr val="tx1"/>
                    </a:gs>
                    <a:gs pos="100000">
                      <a:schemeClr val="tx1"/>
                    </a:gs>
                  </a:gsLst>
                  <a:lin ang="5400000" scaled="0"/>
                </a:gradFill>
                <a:latin typeface="Segoe UI Semibold"/>
              </a:rPr>
              <a:t>Microsoft Cloud </a:t>
            </a:r>
            <a:br>
              <a:rPr lang="en-US" sz="1200" b="1">
                <a:gradFill>
                  <a:gsLst>
                    <a:gs pos="1250">
                      <a:schemeClr val="tx1"/>
                    </a:gs>
                    <a:gs pos="100000">
                      <a:schemeClr val="tx1"/>
                    </a:gs>
                  </a:gsLst>
                  <a:lin ang="5400000" scaled="0"/>
                </a:gradFill>
                <a:latin typeface="Segoe UI Semibold"/>
              </a:rPr>
            </a:br>
            <a:r>
              <a:rPr lang="en-US" sz="1200" b="1">
                <a:gradFill>
                  <a:gsLst>
                    <a:gs pos="1250">
                      <a:schemeClr val="tx1"/>
                    </a:gs>
                    <a:gs pos="100000">
                      <a:schemeClr val="tx1"/>
                    </a:gs>
                  </a:gsLst>
                  <a:lin ang="5400000" scaled="0"/>
                </a:gradFill>
                <a:latin typeface="Segoe UI Semibold"/>
              </a:rPr>
              <a:t>App Security</a:t>
            </a:r>
          </a:p>
        </p:txBody>
      </p:sp>
      <p:sp>
        <p:nvSpPr>
          <p:cNvPr id="86" name="Data">
            <a:extLst>
              <a:ext uri="{FF2B5EF4-FFF2-40B4-BE49-F238E27FC236}">
                <a16:creationId xmlns:a16="http://schemas.microsoft.com/office/drawing/2014/main" id="{337422E7-B048-4D31-9295-70E1D1AED6AB}"/>
              </a:ext>
            </a:extLst>
          </p:cNvPr>
          <p:cNvSpPr/>
          <p:nvPr/>
        </p:nvSpPr>
        <p:spPr bwMode="auto">
          <a:xfrm>
            <a:off x="8615411" y="3647568"/>
            <a:ext cx="2764364" cy="6723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60812" numCol="1" spcCol="0" rtlCol="0" fromWordArt="0" anchor="t" anchorCtr="0" forceAA="0" compatLnSpc="1">
            <a:prstTxWarp prst="textNoShape">
              <a:avLst/>
            </a:prstTxWarp>
            <a:noAutofit/>
          </a:bodyPr>
          <a:lstStyle/>
          <a:p>
            <a:pPr marL="0" marR="0" lvl="0" indent="0" algn="ctr" defTabSz="1004961" rtl="0" eaLnBrk="1" fontAlgn="auto" latinLnBrk="0" hangingPunct="1">
              <a:spcBef>
                <a:spcPts val="0"/>
              </a:spcBef>
              <a:spcAft>
                <a:spcPts val="0"/>
              </a:spcAft>
              <a:buClrTx/>
              <a:buSzTx/>
              <a:buFontTx/>
              <a:buNone/>
              <a:tabLst/>
              <a:defRPr/>
            </a:pPr>
            <a:r>
              <a:rPr lang="en-US" sz="1200" b="1">
                <a:gradFill>
                  <a:gsLst>
                    <a:gs pos="1250">
                      <a:schemeClr val="tx1"/>
                    </a:gs>
                    <a:gs pos="100000">
                      <a:schemeClr val="tx1"/>
                    </a:gs>
                  </a:gsLst>
                  <a:lin ang="5400000" scaled="0"/>
                </a:gradFill>
                <a:latin typeface="Segoe UI Semibold"/>
              </a:rPr>
              <a:t>Microsoft Defender</a:t>
            </a:r>
            <a:br>
              <a:rPr lang="en-US" sz="1200" b="1">
                <a:gradFill>
                  <a:gsLst>
                    <a:gs pos="1250">
                      <a:schemeClr val="tx1"/>
                    </a:gs>
                    <a:gs pos="100000">
                      <a:schemeClr val="tx1"/>
                    </a:gs>
                  </a:gsLst>
                  <a:lin ang="5400000" scaled="0"/>
                </a:gradFill>
                <a:latin typeface="Segoe UI Semibold"/>
              </a:rPr>
            </a:br>
            <a:r>
              <a:rPr lang="en-US" sz="1200" b="1">
                <a:gradFill>
                  <a:gsLst>
                    <a:gs pos="1250">
                      <a:schemeClr val="tx1"/>
                    </a:gs>
                    <a:gs pos="100000">
                      <a:schemeClr val="tx1"/>
                    </a:gs>
                  </a:gsLst>
                  <a:lin ang="5400000" scaled="0"/>
                </a:gradFill>
                <a:latin typeface="Segoe UI Semibold"/>
              </a:rPr>
              <a:t> for Office 365</a:t>
            </a:r>
          </a:p>
          <a:p>
            <a:pPr marL="0" marR="0" lvl="0" indent="0" algn="ctr" defTabSz="1004961">
              <a:spcBef>
                <a:spcPts val="0"/>
              </a:spcBef>
              <a:spcAft>
                <a:spcPts val="0"/>
              </a:spcAft>
              <a:buClrTx/>
              <a:buSzTx/>
              <a:buFontTx/>
              <a:buNone/>
              <a:tabLst/>
              <a:defRPr/>
            </a:pPr>
            <a:endParaRPr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a:cs typeface="Segoe UI Semibold"/>
            </a:endParaRPr>
          </a:p>
          <a:p>
            <a:pPr marL="0" marR="0" lvl="0" indent="0" algn="ctr" defTabSz="1004961">
              <a:spcBef>
                <a:spcPts val="0"/>
              </a:spcBef>
              <a:spcAft>
                <a:spcPts val="0"/>
              </a:spcAft>
              <a:buClrTx/>
              <a:buSzTx/>
              <a:buFontTx/>
              <a:buNone/>
              <a:tabLst/>
              <a:defRPr/>
            </a:pPr>
            <a:endParaRPr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a:cs typeface="Segoe UI Semibold"/>
            </a:endParaRPr>
          </a:p>
          <a:p>
            <a:pPr algn="ctr" defTabSz="1004961">
              <a:defRPr/>
            </a:pPr>
            <a:endParaRPr lang="en-US" sz="1200" b="1">
              <a:gradFill>
                <a:gsLst>
                  <a:gs pos="1250">
                    <a:schemeClr val="tx1"/>
                  </a:gs>
                  <a:gs pos="100000">
                    <a:schemeClr val="tx1"/>
                  </a:gs>
                </a:gsLst>
                <a:lin ang="5400000" scaled="0"/>
              </a:gradFill>
              <a:latin typeface="Segoe UI Semibold"/>
              <a:cs typeface="Segoe UI Semibold"/>
            </a:endParaRPr>
          </a:p>
        </p:txBody>
      </p:sp>
      <p:sp>
        <p:nvSpPr>
          <p:cNvPr id="89" name="TextBox 88">
            <a:extLst>
              <a:ext uri="{FF2B5EF4-FFF2-40B4-BE49-F238E27FC236}">
                <a16:creationId xmlns:a16="http://schemas.microsoft.com/office/drawing/2014/main" id="{7635174A-7F10-44C9-AF43-16A4A139A163}"/>
              </a:ext>
            </a:extLst>
          </p:cNvPr>
          <p:cNvSpPr txBox="1"/>
          <p:nvPr/>
        </p:nvSpPr>
        <p:spPr>
          <a:xfrm>
            <a:off x="2592965" y="5404130"/>
            <a:ext cx="7006071" cy="533263"/>
          </a:xfrm>
          <a:prstGeom prst="rect">
            <a:avLst/>
          </a:prstGeom>
          <a:noFill/>
        </p:spPr>
        <p:txBody>
          <a:bodyPr wrap="none" lIns="175761" tIns="140609" rIns="175761" bIns="140609" rtlCol="0">
            <a:spAutoFit/>
          </a:bodyPr>
          <a:lstStyle>
            <a:defPPr>
              <a:defRPr lang="en-US"/>
            </a:defPPr>
            <a:lvl1pPr algn="ctr" defTabSz="878696">
              <a:lnSpc>
                <a:spcPct val="90000"/>
              </a:lnSpc>
              <a:spcAft>
                <a:spcPts val="565"/>
              </a:spcAft>
              <a:defRPr sz="1800">
                <a:gradFill>
                  <a:gsLst>
                    <a:gs pos="0">
                      <a:srgbClr val="FFFFFF"/>
                    </a:gs>
                    <a:gs pos="100000">
                      <a:srgbClr val="FFFFFF"/>
                    </a:gs>
                  </a:gsLst>
                  <a:lin ang="0" scaled="1"/>
                </a:gradFill>
                <a:latin typeface="Segoe UI Semibold"/>
              </a:defRPr>
            </a:lvl1pPr>
          </a:lstStyle>
          <a:p>
            <a:r>
              <a:rPr lang="en-US"/>
              <a:t>Shift from individual silos to coordinated cross-domain security</a:t>
            </a:r>
          </a:p>
        </p:txBody>
      </p:sp>
      <p:grpSp>
        <p:nvGrpSpPr>
          <p:cNvPr id="99" name="Group 98">
            <a:extLst>
              <a:ext uri="{FF2B5EF4-FFF2-40B4-BE49-F238E27FC236}">
                <a16:creationId xmlns:a16="http://schemas.microsoft.com/office/drawing/2014/main" id="{041509CE-C5AB-4BA5-9FE8-34289A2CACA4}"/>
              </a:ext>
              <a:ext uri="{C183D7F6-B498-43B3-948B-1728B52AA6E4}">
                <adec:decorative xmlns:adec="http://schemas.microsoft.com/office/drawing/2017/decorative" val="1"/>
              </a:ext>
            </a:extLst>
          </p:cNvPr>
          <p:cNvGrpSpPr/>
          <p:nvPr/>
        </p:nvGrpSpPr>
        <p:grpSpPr>
          <a:xfrm>
            <a:off x="7022354" y="2431079"/>
            <a:ext cx="861678" cy="643512"/>
            <a:chOff x="4917898" y="3144051"/>
            <a:chExt cx="502850" cy="375535"/>
          </a:xfrm>
        </p:grpSpPr>
        <p:sp>
          <p:nvSpPr>
            <p:cNvPr id="100" name="cloud 4" descr="cloud">
              <a:extLst>
                <a:ext uri="{FF2B5EF4-FFF2-40B4-BE49-F238E27FC236}">
                  <a16:creationId xmlns:a16="http://schemas.microsoft.com/office/drawing/2014/main" id="{D492D124-CA18-402B-9007-C6BACD30E943}"/>
                </a:ext>
              </a:extLst>
            </p:cNvPr>
            <p:cNvSpPr>
              <a:spLocks noChangeAspect="1"/>
            </p:cNvSpPr>
            <p:nvPr/>
          </p:nvSpPr>
          <p:spPr bwMode="auto">
            <a:xfrm flipV="1">
              <a:off x="4917898" y="3144051"/>
              <a:ext cx="407717" cy="22475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01" name="Group 100">
              <a:extLst>
                <a:ext uri="{FF2B5EF4-FFF2-40B4-BE49-F238E27FC236}">
                  <a16:creationId xmlns:a16="http://schemas.microsoft.com/office/drawing/2014/main" id="{D56DF7E5-C771-449A-9422-F3AFFD6EC270}"/>
                </a:ext>
              </a:extLst>
            </p:cNvPr>
            <p:cNvGrpSpPr/>
            <p:nvPr/>
          </p:nvGrpSpPr>
          <p:grpSpPr>
            <a:xfrm>
              <a:off x="5141325" y="3240165"/>
              <a:ext cx="279423" cy="279421"/>
              <a:chOff x="10116369" y="2104010"/>
              <a:chExt cx="534092" cy="534090"/>
            </a:xfrm>
          </p:grpSpPr>
          <p:grpSp>
            <p:nvGrpSpPr>
              <p:cNvPr id="102" name="digital marketing" descr="digital marketing">
                <a:extLst>
                  <a:ext uri="{FF2B5EF4-FFF2-40B4-BE49-F238E27FC236}">
                    <a16:creationId xmlns:a16="http://schemas.microsoft.com/office/drawing/2014/main" id="{86F1E5AE-A909-4B3F-ABD3-BF215CE1779F}"/>
                  </a:ext>
                </a:extLst>
              </p:cNvPr>
              <p:cNvGrpSpPr/>
              <p:nvPr/>
            </p:nvGrpSpPr>
            <p:grpSpPr>
              <a:xfrm>
                <a:off x="10116369" y="2104010"/>
                <a:ext cx="420626" cy="420624"/>
                <a:chOff x="10113876" y="4828036"/>
                <a:chExt cx="420626" cy="420624"/>
              </a:xfrm>
            </p:grpSpPr>
            <p:sp>
              <p:nvSpPr>
                <p:cNvPr id="113" name="Freeform: Shape 112">
                  <a:extLst>
                    <a:ext uri="{FF2B5EF4-FFF2-40B4-BE49-F238E27FC236}">
                      <a16:creationId xmlns:a16="http://schemas.microsoft.com/office/drawing/2014/main" id="{BC120B05-5CBD-4685-8958-9EDE0AB24AEB}"/>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126AE9F-CA69-44B4-96BC-2748480AF99C}"/>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797CF95C-4E58-4601-9FA1-79EFDD957D67}"/>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1F0B3FB-C3AC-4F82-8547-D67BCCC1A50D}"/>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C78A5803-7FB1-43DB-8CF3-A8118A183395}"/>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D07D3AF-153E-4561-995C-386252002EF2}"/>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3" name="digital marketing" descr="digital marketing">
                <a:extLst>
                  <a:ext uri="{FF2B5EF4-FFF2-40B4-BE49-F238E27FC236}">
                    <a16:creationId xmlns:a16="http://schemas.microsoft.com/office/drawing/2014/main" id="{CD88AB69-2B52-47DB-9A76-7876FE612F1E}"/>
                  </a:ext>
                </a:extLst>
              </p:cNvPr>
              <p:cNvGrpSpPr/>
              <p:nvPr/>
            </p:nvGrpSpPr>
            <p:grpSpPr>
              <a:xfrm>
                <a:off x="10229835" y="2217476"/>
                <a:ext cx="420626" cy="420624"/>
                <a:chOff x="10113876" y="4828036"/>
                <a:chExt cx="420626" cy="420624"/>
              </a:xfrm>
            </p:grpSpPr>
            <p:sp>
              <p:nvSpPr>
                <p:cNvPr id="104" name="Freeform: Shape 103">
                  <a:extLst>
                    <a:ext uri="{FF2B5EF4-FFF2-40B4-BE49-F238E27FC236}">
                      <a16:creationId xmlns:a16="http://schemas.microsoft.com/office/drawing/2014/main" id="{4F318AF8-B93D-4E48-B4A1-A4F545B064E4}"/>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7D72F1A-DE0F-47D2-AFD2-1566478B5495}"/>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1A9D2A7-A6C9-4E26-B807-C98F85BE1234}"/>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A975759-36CA-4B27-85CC-5E1126A7D6F5}"/>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4A0860A9-9812-492C-9AEA-DE7ADEBDEB40}"/>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1C7AD2A0-E8F0-4CF5-BD27-206F368C56B4}"/>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9" name="Group 118">
            <a:extLst>
              <a:ext uri="{FF2B5EF4-FFF2-40B4-BE49-F238E27FC236}">
                <a16:creationId xmlns:a16="http://schemas.microsoft.com/office/drawing/2014/main" id="{F5B77B8B-B0D0-4B4B-9A98-CED2254CBB9B}"/>
              </a:ext>
              <a:ext uri="{C183D7F6-B498-43B3-948B-1728B52AA6E4}">
                <adec:decorative xmlns:adec="http://schemas.microsoft.com/office/drawing/2017/decorative" val="1"/>
              </a:ext>
            </a:extLst>
          </p:cNvPr>
          <p:cNvGrpSpPr/>
          <p:nvPr/>
        </p:nvGrpSpPr>
        <p:grpSpPr>
          <a:xfrm>
            <a:off x="4486808" y="2496050"/>
            <a:ext cx="717540" cy="550422"/>
            <a:chOff x="-521811" y="6917198"/>
            <a:chExt cx="676958" cy="519294"/>
          </a:xfrm>
        </p:grpSpPr>
        <p:grpSp>
          <p:nvGrpSpPr>
            <p:cNvPr id="120" name="Group 119">
              <a:extLst>
                <a:ext uri="{FF2B5EF4-FFF2-40B4-BE49-F238E27FC236}">
                  <a16:creationId xmlns:a16="http://schemas.microsoft.com/office/drawing/2014/main" id="{D0C11BD2-F59E-4231-85E9-87CF0B305612}"/>
                </a:ext>
              </a:extLst>
            </p:cNvPr>
            <p:cNvGrpSpPr/>
            <p:nvPr/>
          </p:nvGrpSpPr>
          <p:grpSpPr>
            <a:xfrm>
              <a:off x="-521811" y="6917198"/>
              <a:ext cx="579992" cy="423562"/>
              <a:chOff x="5884864" y="1174751"/>
              <a:chExt cx="382588" cy="279400"/>
            </a:xfrm>
          </p:grpSpPr>
          <p:sp>
            <p:nvSpPr>
              <p:cNvPr id="127" name="Freeform 51">
                <a:extLst>
                  <a:ext uri="{FF2B5EF4-FFF2-40B4-BE49-F238E27FC236}">
                    <a16:creationId xmlns:a16="http://schemas.microsoft.com/office/drawing/2014/main" id="{5384FC35-3EB1-4110-8DCD-E0BDD161338D}"/>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52">
                <a:extLst>
                  <a:ext uri="{FF2B5EF4-FFF2-40B4-BE49-F238E27FC236}">
                    <a16:creationId xmlns:a16="http://schemas.microsoft.com/office/drawing/2014/main" id="{64DACAAC-C268-454B-9E2F-F94DF0212C0D}"/>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74">
                <a:extLst>
                  <a:ext uri="{FF2B5EF4-FFF2-40B4-BE49-F238E27FC236}">
                    <a16:creationId xmlns:a16="http://schemas.microsoft.com/office/drawing/2014/main" id="{B84BFECD-D439-4AD8-81AC-6E695907D729}"/>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00B5DA2F-732A-4278-A1CE-044F2D90466E}"/>
                </a:ext>
              </a:extLst>
            </p:cNvPr>
            <p:cNvGrpSpPr/>
            <p:nvPr/>
          </p:nvGrpSpPr>
          <p:grpSpPr>
            <a:xfrm>
              <a:off x="-225680" y="7155179"/>
              <a:ext cx="380827" cy="281313"/>
              <a:chOff x="5056189" y="1363664"/>
              <a:chExt cx="315913" cy="233363"/>
            </a:xfrm>
          </p:grpSpPr>
          <p:sp>
            <p:nvSpPr>
              <p:cNvPr id="122" name="Freeform 44">
                <a:extLst>
                  <a:ext uri="{FF2B5EF4-FFF2-40B4-BE49-F238E27FC236}">
                    <a16:creationId xmlns:a16="http://schemas.microsoft.com/office/drawing/2014/main" id="{1F74A01B-8A0D-4D75-996A-C2FA44F454C0}"/>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45">
                <a:extLst>
                  <a:ext uri="{FF2B5EF4-FFF2-40B4-BE49-F238E27FC236}">
                    <a16:creationId xmlns:a16="http://schemas.microsoft.com/office/drawing/2014/main" id="{8298F358-2D24-4FAA-AFFC-1B1960734D1F}"/>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46">
                <a:extLst>
                  <a:ext uri="{FF2B5EF4-FFF2-40B4-BE49-F238E27FC236}">
                    <a16:creationId xmlns:a16="http://schemas.microsoft.com/office/drawing/2014/main" id="{46C065D7-4A5D-48B7-9FF5-63C676935C21}"/>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FCFF42DC-33E5-49DF-B4F6-8995A278D8A7}"/>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72">
                <a:extLst>
                  <a:ext uri="{FF2B5EF4-FFF2-40B4-BE49-F238E27FC236}">
                    <a16:creationId xmlns:a16="http://schemas.microsoft.com/office/drawing/2014/main" id="{377B7C3B-14A4-4E13-A3F0-21CCC5616502}"/>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0" name="Group 129" descr="people, collaboration&#10;">
            <a:extLst>
              <a:ext uri="{FF2B5EF4-FFF2-40B4-BE49-F238E27FC236}">
                <a16:creationId xmlns:a16="http://schemas.microsoft.com/office/drawing/2014/main" id="{BD35233E-C5B7-4AFD-9CAD-D756AD5B5D11}"/>
              </a:ext>
            </a:extLst>
          </p:cNvPr>
          <p:cNvGrpSpPr>
            <a:grpSpLocks noChangeAspect="1"/>
          </p:cNvGrpSpPr>
          <p:nvPr/>
        </p:nvGrpSpPr>
        <p:grpSpPr>
          <a:xfrm>
            <a:off x="1775284" y="2473732"/>
            <a:ext cx="854004" cy="529228"/>
            <a:chOff x="7854785" y="3561397"/>
            <a:chExt cx="411163" cy="254801"/>
          </a:xfrm>
        </p:grpSpPr>
        <p:sp>
          <p:nvSpPr>
            <p:cNvPr id="131" name="Freeform: Shape 130">
              <a:extLst>
                <a:ext uri="{FF2B5EF4-FFF2-40B4-BE49-F238E27FC236}">
                  <a16:creationId xmlns:a16="http://schemas.microsoft.com/office/drawing/2014/main" id="{66A45A60-415A-4CD0-8053-FFB18780FF6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1F93A7F-6949-4A38-9F58-4FEDF3B79C8E}"/>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ED0DE887-CB8E-46A3-814F-4FD5CFCDF29D}"/>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407524C3-56D7-411C-A670-5C6DB146F872}"/>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C28A42E8-6AC3-4D50-8B57-A87D45EB33E1}"/>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427E5343-D477-49A7-8F1E-7AFD27F41CBC}"/>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6239657B-303A-49D5-B0E8-25C11424DB28}"/>
              </a:ext>
              <a:ext uri="{C183D7F6-B498-43B3-948B-1728B52AA6E4}">
                <adec:decorative xmlns:adec="http://schemas.microsoft.com/office/drawing/2017/decorative" val="1"/>
              </a:ext>
            </a:extLst>
          </p:cNvPr>
          <p:cNvGrpSpPr/>
          <p:nvPr/>
        </p:nvGrpSpPr>
        <p:grpSpPr>
          <a:xfrm>
            <a:off x="9608316" y="2491140"/>
            <a:ext cx="778556" cy="537814"/>
            <a:chOff x="8044573" y="2730887"/>
            <a:chExt cx="920287" cy="635721"/>
          </a:xfrm>
        </p:grpSpPr>
        <p:grpSp>
          <p:nvGrpSpPr>
            <p:cNvPr id="138" name="Group 4">
              <a:extLst>
                <a:ext uri="{FF2B5EF4-FFF2-40B4-BE49-F238E27FC236}">
                  <a16:creationId xmlns:a16="http://schemas.microsoft.com/office/drawing/2014/main" id="{3E657600-5CAB-498C-B770-E9738588B950}"/>
                </a:ext>
              </a:extLst>
            </p:cNvPr>
            <p:cNvGrpSpPr>
              <a:grpSpLocks noChangeAspect="1"/>
            </p:cNvGrpSpPr>
            <p:nvPr/>
          </p:nvGrpSpPr>
          <p:grpSpPr bwMode="auto">
            <a:xfrm>
              <a:off x="8044573" y="2730887"/>
              <a:ext cx="661671" cy="413543"/>
              <a:chOff x="1499" y="1066"/>
              <a:chExt cx="264" cy="165"/>
            </a:xfrm>
          </p:grpSpPr>
          <p:sp>
            <p:nvSpPr>
              <p:cNvPr id="141" name="Freeform 5">
                <a:extLst>
                  <a:ext uri="{FF2B5EF4-FFF2-40B4-BE49-F238E27FC236}">
                    <a16:creationId xmlns:a16="http://schemas.microsoft.com/office/drawing/2014/main" id="{F7F5598D-18EE-409C-92BD-A4D0FEA680BE}"/>
                  </a:ext>
                </a:extLst>
              </p:cNvPr>
              <p:cNvSpPr>
                <a:spLocks noEditPoints="1"/>
              </p:cNvSpPr>
              <p:nvPr/>
            </p:nvSpPr>
            <p:spPr bwMode="auto">
              <a:xfrm>
                <a:off x="1499" y="1084"/>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154F6C41-5390-43F7-A57D-87AE267A32FF}"/>
                  </a:ext>
                </a:extLst>
              </p:cNvPr>
              <p:cNvSpPr>
                <a:spLocks/>
              </p:cNvSpPr>
              <p:nvPr/>
            </p:nvSpPr>
            <p:spPr bwMode="auto">
              <a:xfrm>
                <a:off x="1499" y="1066"/>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9">
                <a:extLst>
                  <a:ext uri="{FF2B5EF4-FFF2-40B4-BE49-F238E27FC236}">
                    <a16:creationId xmlns:a16="http://schemas.microsoft.com/office/drawing/2014/main" id="{5537DEB0-46CF-4893-B8F1-05E8F170AC4F}"/>
                  </a:ext>
                </a:extLst>
              </p:cNvPr>
              <p:cNvSpPr>
                <a:spLocks/>
              </p:cNvSpPr>
              <p:nvPr/>
            </p:nvSpPr>
            <p:spPr bwMode="auto">
              <a:xfrm>
                <a:off x="1532" y="1165"/>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Rectangle 138">
              <a:extLst>
                <a:ext uri="{FF2B5EF4-FFF2-40B4-BE49-F238E27FC236}">
                  <a16:creationId xmlns:a16="http://schemas.microsoft.com/office/drawing/2014/main" id="{3F5E1E00-1710-4DF1-9CE4-F71D3B5C2157}"/>
                </a:ext>
              </a:extLst>
            </p:cNvPr>
            <p:cNvSpPr/>
            <p:nvPr/>
          </p:nvSpPr>
          <p:spPr bwMode="auto">
            <a:xfrm>
              <a:off x="8519678" y="2897502"/>
              <a:ext cx="445182" cy="445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40" name="Freeform 14">
              <a:extLst>
                <a:ext uri="{FF2B5EF4-FFF2-40B4-BE49-F238E27FC236}">
                  <a16:creationId xmlns:a16="http://schemas.microsoft.com/office/drawing/2014/main" id="{2E66F9F5-7F01-4635-AE4A-6AC29552A77C}"/>
                </a:ext>
              </a:extLst>
            </p:cNvPr>
            <p:cNvSpPr>
              <a:spLocks noEditPoints="1"/>
            </p:cNvSpPr>
            <p:nvPr/>
          </p:nvSpPr>
          <p:spPr bwMode="auto">
            <a:xfrm>
              <a:off x="8595243" y="2959063"/>
              <a:ext cx="350736" cy="40754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Title 89">
            <a:extLst>
              <a:ext uri="{FF2B5EF4-FFF2-40B4-BE49-F238E27FC236}">
                <a16:creationId xmlns:a16="http://schemas.microsoft.com/office/drawing/2014/main" id="{7721FE66-E7E5-400A-8E6E-087467E7A575}"/>
              </a:ext>
            </a:extLst>
          </p:cNvPr>
          <p:cNvSpPr txBox="1">
            <a:spLocks noGrp="1"/>
          </p:cNvSpPr>
          <p:nvPr>
            <p:ph type="title" idx="4294967295"/>
          </p:nvPr>
        </p:nvSpPr>
        <p:spPr>
          <a:xfrm>
            <a:off x="3016469" y="957429"/>
            <a:ext cx="6159062" cy="553998"/>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chemeClr val="accent1"/>
                    </a:gs>
                    <a:gs pos="100000">
                      <a:schemeClr val="accent1"/>
                    </a:gs>
                  </a:gsLst>
                  <a:lin ang="5400000" scaled="0"/>
                </a:gradFill>
                <a:effectLst/>
                <a:uLnTx/>
                <a:uFillTx/>
                <a:latin typeface="Segoe UI Semibold"/>
                <a:ea typeface="+mn-ea"/>
                <a:cs typeface="Segoe UI" pitchFamily="34" charset="0"/>
              </a:rPr>
              <a:t>Microsoft 365 Defender</a:t>
            </a:r>
          </a:p>
        </p:txBody>
      </p:sp>
      <p:sp>
        <p:nvSpPr>
          <p:cNvPr id="59" name="Rectangle 58">
            <a:extLst>
              <a:ext uri="{FF2B5EF4-FFF2-40B4-BE49-F238E27FC236}">
                <a16:creationId xmlns:a16="http://schemas.microsoft.com/office/drawing/2014/main" id="{56DB839A-2F09-4616-9E94-B9E47A942A25}"/>
              </a:ext>
            </a:extLst>
          </p:cNvPr>
          <p:cNvSpPr/>
          <p:nvPr/>
        </p:nvSpPr>
        <p:spPr>
          <a:xfrm>
            <a:off x="4293438" y="1498410"/>
            <a:ext cx="3605124" cy="615553"/>
          </a:xfrm>
          <a:prstGeom prst="rect">
            <a:avLst/>
          </a:prstGeom>
          <a:solidFill>
            <a:schemeClr val="bg1"/>
          </a:solidFill>
        </p:spPr>
        <p:txBody>
          <a:bodyPr wrap="square" tIns="182880" bIns="182880" anchor="ctr" anchorCtr="0">
            <a:spAutoFit/>
          </a:bodyPr>
          <a:lstStyle/>
          <a:p>
            <a:pPr algn="ctr" defTabSz="878696"/>
            <a:r>
              <a:rPr lang="en-US" sz="1600" b="1" kern="0">
                <a:gradFill>
                  <a:gsLst>
                    <a:gs pos="0">
                      <a:srgbClr val="FFFFFF"/>
                    </a:gs>
                    <a:gs pos="100000">
                      <a:srgbClr val="FFFFFF"/>
                    </a:gs>
                  </a:gsLst>
                  <a:lin ang="0" scaled="1"/>
                </a:gradFill>
                <a:latin typeface="Segoe UI Semibold" panose="020B0702040204020203" pitchFamily="34" charset="0"/>
                <a:cs typeface="Segoe UI Semibold" panose="020B0702040204020203" pitchFamily="34" charset="0"/>
              </a:rPr>
              <a:t>Automated cross-domain security</a:t>
            </a:r>
          </a:p>
        </p:txBody>
      </p:sp>
      <p:cxnSp>
        <p:nvCxnSpPr>
          <p:cNvPr id="11" name="Straight Connector 10">
            <a:extLst>
              <a:ext uri="{FF2B5EF4-FFF2-40B4-BE49-F238E27FC236}">
                <a16:creationId xmlns:a16="http://schemas.microsoft.com/office/drawing/2014/main" id="{787EAA66-DA2E-4BA2-90FA-E3EC1007958C}"/>
              </a:ext>
              <a:ext uri="{C183D7F6-B498-43B3-948B-1728B52AA6E4}">
                <adec:decorative xmlns:adec="http://schemas.microsoft.com/office/drawing/2017/decorative" val="1"/>
              </a:ext>
            </a:extLst>
          </p:cNvPr>
          <p:cNvCxnSpPr/>
          <p:nvPr/>
        </p:nvCxnSpPr>
        <p:spPr>
          <a:xfrm>
            <a:off x="2895108" y="2779028"/>
            <a:ext cx="1325880" cy="0"/>
          </a:xfrm>
          <a:prstGeom prst="line">
            <a:avLst/>
          </a:prstGeom>
          <a:noFill/>
          <a:ln w="41275"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2" name="Straight Connector 151">
            <a:extLst>
              <a:ext uri="{FF2B5EF4-FFF2-40B4-BE49-F238E27FC236}">
                <a16:creationId xmlns:a16="http://schemas.microsoft.com/office/drawing/2014/main" id="{A519A9CF-DCF8-4B9D-89AB-76625C5A3EC8}"/>
              </a:ext>
              <a:ext uri="{C183D7F6-B498-43B3-948B-1728B52AA6E4}">
                <adec:decorative xmlns:adec="http://schemas.microsoft.com/office/drawing/2017/decorative" val="1"/>
              </a:ext>
            </a:extLst>
          </p:cNvPr>
          <p:cNvCxnSpPr/>
          <p:nvPr/>
        </p:nvCxnSpPr>
        <p:spPr>
          <a:xfrm>
            <a:off x="5450411" y="2763323"/>
            <a:ext cx="1325880" cy="0"/>
          </a:xfrm>
          <a:prstGeom prst="line">
            <a:avLst/>
          </a:prstGeom>
          <a:noFill/>
          <a:ln w="41275"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 name="Straight Connector 152">
            <a:extLst>
              <a:ext uri="{FF2B5EF4-FFF2-40B4-BE49-F238E27FC236}">
                <a16:creationId xmlns:a16="http://schemas.microsoft.com/office/drawing/2014/main" id="{020A0DC3-26FF-4E46-A351-23B33C939229}"/>
              </a:ext>
              <a:ext uri="{C183D7F6-B498-43B3-948B-1728B52AA6E4}">
                <adec:decorative xmlns:adec="http://schemas.microsoft.com/office/drawing/2017/decorative" val="1"/>
              </a:ext>
            </a:extLst>
          </p:cNvPr>
          <p:cNvCxnSpPr/>
          <p:nvPr/>
        </p:nvCxnSpPr>
        <p:spPr>
          <a:xfrm>
            <a:off x="8083234" y="2758128"/>
            <a:ext cx="1325880" cy="0"/>
          </a:xfrm>
          <a:prstGeom prst="line">
            <a:avLst/>
          </a:prstGeom>
          <a:noFill/>
          <a:ln w="41275"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D7D7613B-4F7E-4428-A0E9-FBB70C4A62F8}"/>
              </a:ext>
            </a:extLst>
          </p:cNvPr>
          <p:cNvSpPr/>
          <p:nvPr/>
        </p:nvSpPr>
        <p:spPr bwMode="auto">
          <a:xfrm>
            <a:off x="-69669" y="6417089"/>
            <a:ext cx="9719734" cy="167995"/>
          </a:xfrm>
          <a:prstGeom prst="rect">
            <a:avLst/>
          </a:prstGeom>
          <a:solidFill>
            <a:srgbClr val="ED7D31"/>
          </a:solidFill>
          <a:ln w="63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5" name="Content Placeholder 4">
            <a:extLst>
              <a:ext uri="{FF2B5EF4-FFF2-40B4-BE49-F238E27FC236}">
                <a16:creationId xmlns:a16="http://schemas.microsoft.com/office/drawing/2014/main" id="{217E11A8-456C-4E54-A938-10822139D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233709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42" presetClass="path" presetSubtype="0" decel="100000" fill="hold" grpId="1" nodeType="withEffect">
                                  <p:stCondLst>
                                    <p:cond delay="0"/>
                                  </p:stCondLst>
                                  <p:childTnLst>
                                    <p:animMotion origin="layout" path="M 0 -1.11111E-6 L 0 -0.05069 " pathEditMode="relative" rAng="0" ptsTypes="AA">
                                      <p:cBhvr>
                                        <p:cTn id="9" dur="750" spd="-100000" fill="hold"/>
                                        <p:tgtEl>
                                          <p:spTgt spid="8"/>
                                        </p:tgtEl>
                                        <p:attrNameLst>
                                          <p:attrName>ppt_x</p:attrName>
                                          <p:attrName>ppt_y</p:attrName>
                                        </p:attrNameLst>
                                      </p:cBhvr>
                                      <p:rCtr x="0" y="-2546"/>
                                    </p:animMotion>
                                  </p:childTnLst>
                                </p:cTn>
                              </p:par>
                              <p:par>
                                <p:cTn id="10" presetID="10"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750"/>
                                        <p:tgtEl>
                                          <p:spTgt spid="59"/>
                                        </p:tgtEl>
                                      </p:cBhvr>
                                    </p:animEffect>
                                  </p:childTnLst>
                                </p:cTn>
                              </p:par>
                              <p:par>
                                <p:cTn id="13" presetID="42" presetClass="path" presetSubtype="0" decel="100000" fill="hold" grpId="1" nodeType="withEffect">
                                  <p:stCondLst>
                                    <p:cond delay="0"/>
                                  </p:stCondLst>
                                  <p:childTnLst>
                                    <p:animMotion origin="layout" path="M 0 4.07407E-6 L 0 -0.0507 " pathEditMode="relative" rAng="0" ptsTypes="AA">
                                      <p:cBhvr>
                                        <p:cTn id="14" dur="750" spd="-100000" fill="hold"/>
                                        <p:tgtEl>
                                          <p:spTgt spid="59"/>
                                        </p:tgtEl>
                                        <p:attrNameLst>
                                          <p:attrName>ppt_x</p:attrName>
                                          <p:attrName>ppt_y</p:attrName>
                                        </p:attrNameLst>
                                      </p:cBhvr>
                                      <p:rCtr x="0" y="-2546"/>
                                    </p:animMotion>
                                  </p:childTnLst>
                                </p:cTn>
                              </p:par>
                              <p:par>
                                <p:cTn id="15" presetID="22" presetClass="entr" presetSubtype="1"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50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50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59" grpId="0" animBg="1"/>
      <p:bldP spid="5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24BD5-8D66-41E7-A958-FD9B940BBDBC}"/>
              </a:ext>
            </a:extLst>
          </p:cNvPr>
          <p:cNvSpPr/>
          <p:nvPr/>
        </p:nvSpPr>
        <p:spPr bwMode="auto">
          <a:xfrm>
            <a:off x="3" y="6417089"/>
            <a:ext cx="9719734" cy="167995"/>
          </a:xfrm>
          <a:prstGeom prst="rect">
            <a:avLst/>
          </a:prstGeom>
          <a:solidFill>
            <a:srgbClr val="ED7D31"/>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C000"/>
              </a:solidFill>
              <a:effectLst/>
              <a:uLnTx/>
              <a:uFillTx/>
              <a:latin typeface="Calibri" panose="020F0502020204030204"/>
              <a:ea typeface="Segoe UI" pitchFamily="34" charset="0"/>
              <a:cs typeface="Segoe UI" pitchFamily="34" charset="0"/>
            </a:endParaRPr>
          </a:p>
        </p:txBody>
      </p:sp>
      <p:pic>
        <p:nvPicPr>
          <p:cNvPr id="5" name="Content Placeholder 4">
            <a:extLst>
              <a:ext uri="{FF2B5EF4-FFF2-40B4-BE49-F238E27FC236}">
                <a16:creationId xmlns:a16="http://schemas.microsoft.com/office/drawing/2014/main" id="{1F6589C7-A93E-4783-9E38-63EF549DE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93" name="TextBox 192">
            <a:extLst>
              <a:ext uri="{FF2B5EF4-FFF2-40B4-BE49-F238E27FC236}">
                <a16:creationId xmlns:a16="http://schemas.microsoft.com/office/drawing/2014/main" id="{2E7EE3B6-35AA-4BB0-8C02-BC9A51A3F83C}"/>
              </a:ext>
            </a:extLst>
          </p:cNvPr>
          <p:cNvSpPr txBox="1"/>
          <p:nvPr/>
        </p:nvSpPr>
        <p:spPr>
          <a:xfrm>
            <a:off x="0" y="406092"/>
            <a:ext cx="12183257" cy="1200329"/>
          </a:xfrm>
          <a:prstGeom prst="rect">
            <a:avLst/>
          </a:prstGeom>
          <a:noFill/>
        </p:spPr>
        <p:txBody>
          <a:bodyPr wrap="square">
            <a:spAutoFit/>
          </a:bodyPr>
          <a:lstStyle/>
          <a:p>
            <a:pPr algn="ctr" defTabSz="932742">
              <a:spcBef>
                <a:spcPct val="0"/>
              </a:spcBef>
              <a:defRPr/>
            </a:pPr>
            <a:r>
              <a:rPr lang="en-US" sz="3600" spc="-50">
                <a:ln w="3175">
                  <a:noFill/>
                </a:ln>
                <a:solidFill>
                  <a:schemeClr val="accent1">
                    <a:lumMod val="60000"/>
                    <a:lumOff val="40000"/>
                  </a:schemeClr>
                </a:solidFill>
                <a:latin typeface="Segoe UI Semibold"/>
                <a:cs typeface="Segoe UI" pitchFamily="34" charset="0"/>
              </a:rPr>
              <a:t>Intelligent compliance and </a:t>
            </a:r>
          </a:p>
          <a:p>
            <a:pPr algn="ctr" defTabSz="932742">
              <a:spcBef>
                <a:spcPct val="0"/>
              </a:spcBef>
              <a:defRPr/>
            </a:pPr>
            <a:r>
              <a:rPr lang="en-US" sz="3600" spc="-50">
                <a:ln w="3175">
                  <a:noFill/>
                </a:ln>
                <a:solidFill>
                  <a:schemeClr val="accent1">
                    <a:lumMod val="60000"/>
                    <a:lumOff val="40000"/>
                  </a:schemeClr>
                </a:solidFill>
                <a:latin typeface="Segoe UI Semibold"/>
                <a:cs typeface="Segoe UI" pitchFamily="34" charset="0"/>
              </a:rPr>
              <a:t>risk management solutions</a:t>
            </a:r>
          </a:p>
        </p:txBody>
      </p:sp>
      <p:grpSp>
        <p:nvGrpSpPr>
          <p:cNvPr id="194" name="Group 193">
            <a:extLst>
              <a:ext uri="{FF2B5EF4-FFF2-40B4-BE49-F238E27FC236}">
                <a16:creationId xmlns:a16="http://schemas.microsoft.com/office/drawing/2014/main" id="{52A1739B-D1B1-421F-A9FE-6E8C5AA51432}"/>
              </a:ext>
            </a:extLst>
          </p:cNvPr>
          <p:cNvGrpSpPr/>
          <p:nvPr/>
        </p:nvGrpSpPr>
        <p:grpSpPr>
          <a:xfrm>
            <a:off x="9067510" y="2218009"/>
            <a:ext cx="2455817" cy="3564481"/>
            <a:chOff x="9067510" y="2218009"/>
            <a:chExt cx="2455817" cy="3564481"/>
          </a:xfrm>
        </p:grpSpPr>
        <p:grpSp>
          <p:nvGrpSpPr>
            <p:cNvPr id="195" name="Group 194">
              <a:extLst>
                <a:ext uri="{FF2B5EF4-FFF2-40B4-BE49-F238E27FC236}">
                  <a16:creationId xmlns:a16="http://schemas.microsoft.com/office/drawing/2014/main" id="{66282345-007A-487D-92BE-EB5F49F224F0}"/>
                </a:ext>
                <a:ext uri="{C183D7F6-B498-43B3-948B-1728B52AA6E4}">
                  <adec:decorative xmlns:adec="http://schemas.microsoft.com/office/drawing/2017/decorative" val="1"/>
                </a:ext>
              </a:extLst>
            </p:cNvPr>
            <p:cNvGrpSpPr/>
            <p:nvPr/>
          </p:nvGrpSpPr>
          <p:grpSpPr>
            <a:xfrm>
              <a:off x="9067510" y="2218009"/>
              <a:ext cx="2455817" cy="3564481"/>
              <a:chOff x="6096000" y="2218010"/>
              <a:chExt cx="2455817" cy="3564481"/>
            </a:xfrm>
          </p:grpSpPr>
          <p:sp>
            <p:nvSpPr>
              <p:cNvPr id="197" name="Picture Placeholder 3">
                <a:extLst>
                  <a:ext uri="{FF2B5EF4-FFF2-40B4-BE49-F238E27FC236}">
                    <a16:creationId xmlns:a16="http://schemas.microsoft.com/office/drawing/2014/main" id="{A41EAB09-888A-4476-AF22-64F2E3021405}"/>
                  </a:ext>
                </a:extLst>
              </p:cNvPr>
              <p:cNvSpPr txBox="1">
                <a:spLocks/>
              </p:cNvSpPr>
              <p:nvPr/>
            </p:nvSpPr>
            <p:spPr>
              <a:xfrm>
                <a:off x="6398269" y="4534329"/>
                <a:ext cx="2153548" cy="553998"/>
              </a:xfrm>
              <a:prstGeom prst="rect">
                <a:avLst/>
              </a:prstGeom>
              <a:noFill/>
            </p:spPr>
            <p:txBody>
              <a:bodyPr wrap="square"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500" b="0" i="0" u="none" strike="noStrike" kern="1200" cap="none" spc="0" normalizeH="0" baseline="0" noProof="0">
                    <a:ln w="3175">
                      <a:noFill/>
                    </a:ln>
                    <a:solidFill>
                      <a:schemeClr val="tx1"/>
                    </a:solidFill>
                    <a:effectLst/>
                    <a:uLnTx/>
                    <a:uFillTx/>
                    <a:latin typeface="Segoe UI" panose="020B0502040204020203" pitchFamily="34" charset="0"/>
                    <a:ea typeface="+mn-ea"/>
                    <a:cs typeface="Segoe UI" panose="020B0502040204020203" pitchFamily="34" charset="0"/>
                  </a:rPr>
                  <a:t>Simplify compliance and reduce risk</a:t>
                </a:r>
              </a:p>
            </p:txBody>
          </p:sp>
          <p:sp>
            <p:nvSpPr>
              <p:cNvPr id="198" name="Picture Placeholder 3">
                <a:extLst>
                  <a:ext uri="{FF2B5EF4-FFF2-40B4-BE49-F238E27FC236}">
                    <a16:creationId xmlns:a16="http://schemas.microsoft.com/office/drawing/2014/main" id="{825809A8-BA67-49E0-9DCD-D181F6A0CA60}"/>
                  </a:ext>
                </a:extLst>
              </p:cNvPr>
              <p:cNvSpPr txBox="1">
                <a:spLocks/>
              </p:cNvSpPr>
              <p:nvPr/>
            </p:nvSpPr>
            <p:spPr>
              <a:xfrm>
                <a:off x="6542189" y="3645474"/>
                <a:ext cx="1865708" cy="646331"/>
              </a:xfrm>
              <a:prstGeom prst="rect">
                <a:avLst/>
              </a:prstGeom>
              <a:noFill/>
            </p:spPr>
            <p:txBody>
              <a:bodyPr wrap="square" anchor="ctr">
                <a:spAutoFit/>
              </a:bodyPr>
              <a:lstStyle>
                <a:defPPr>
                  <a:defRPr lang="en-US"/>
                </a:defPPr>
                <a:lvl1pPr marR="0" lvl="0" indent="0" algn="ctr" fontAlgn="auto">
                  <a:lnSpc>
                    <a:spcPct val="100000"/>
                  </a:lnSpc>
                  <a:spcBef>
                    <a:spcPct val="0"/>
                  </a:spcBef>
                  <a:spcAft>
                    <a:spcPts val="0"/>
                  </a:spcAft>
                  <a:buClrTx/>
                  <a:buSzTx/>
                  <a:buFont typeface="Wingdings" panose="05000000000000000000" pitchFamily="2" charset="2"/>
                  <a:buNone/>
                  <a:tabLst/>
                  <a:defRPr kumimoji="0" sz="1800" b="0" i="0" u="none" strike="noStrike" cap="none" spc="0" normalizeH="0" baseline="0">
                    <a:ln w="3175">
                      <a:noFill/>
                    </a:ln>
                    <a:solidFill>
                      <a:srgbClr val="FFFFFF"/>
                    </a:solidFill>
                    <a:effectLst/>
                    <a:uLnTx/>
                    <a:uFillTx/>
                    <a:latin typeface="Segoe UI Semibold"/>
                    <a:cs typeface="Segoe UI Semilight" panose="020B0402040204020203" pitchFamily="34" charset="0"/>
                  </a:defRPr>
                </a:lvl1pPr>
                <a:lvl2pPr marL="457200"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Compliance Management </a:t>
                </a:r>
              </a:p>
            </p:txBody>
          </p:sp>
          <p:cxnSp>
            <p:nvCxnSpPr>
              <p:cNvPr id="199" name="Straight Connector 198">
                <a:extLst>
                  <a:ext uri="{FF2B5EF4-FFF2-40B4-BE49-F238E27FC236}">
                    <a16:creationId xmlns:a16="http://schemas.microsoft.com/office/drawing/2014/main" id="{E82C2AD2-F818-42DF-8535-77D6D214252C}"/>
                  </a:ext>
                </a:extLst>
              </p:cNvPr>
              <p:cNvCxnSpPr>
                <a:cxnSpLocks/>
              </p:cNvCxnSpPr>
              <p:nvPr/>
            </p:nvCxnSpPr>
            <p:spPr>
              <a:xfrm>
                <a:off x="6096000" y="2218010"/>
                <a:ext cx="0" cy="3564481"/>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96" name="Picture 195" descr="A close up of a logo&#10;&#10;Description automatically generated">
              <a:extLst>
                <a:ext uri="{FF2B5EF4-FFF2-40B4-BE49-F238E27FC236}">
                  <a16:creationId xmlns:a16="http://schemas.microsoft.com/office/drawing/2014/main" id="{AD8FD3B0-295E-4FCB-8DB5-2BE3A2621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6258" y="2484883"/>
              <a:ext cx="1160590" cy="1160590"/>
            </a:xfrm>
            <a:prstGeom prst="rect">
              <a:avLst/>
            </a:prstGeom>
          </p:spPr>
        </p:pic>
      </p:grpSp>
      <p:grpSp>
        <p:nvGrpSpPr>
          <p:cNvPr id="200" name="Group 199">
            <a:extLst>
              <a:ext uri="{FF2B5EF4-FFF2-40B4-BE49-F238E27FC236}">
                <a16:creationId xmlns:a16="http://schemas.microsoft.com/office/drawing/2014/main" id="{ABA2ABDF-513A-40C4-93D8-27585225D808}"/>
              </a:ext>
            </a:extLst>
          </p:cNvPr>
          <p:cNvGrpSpPr/>
          <p:nvPr/>
        </p:nvGrpSpPr>
        <p:grpSpPr>
          <a:xfrm>
            <a:off x="6206983" y="2218008"/>
            <a:ext cx="2601435" cy="3564481"/>
            <a:chOff x="6206983" y="2218008"/>
            <a:chExt cx="2601435" cy="3564481"/>
          </a:xfrm>
        </p:grpSpPr>
        <p:grpSp>
          <p:nvGrpSpPr>
            <p:cNvPr id="201" name="Group 200">
              <a:extLst>
                <a:ext uri="{FF2B5EF4-FFF2-40B4-BE49-F238E27FC236}">
                  <a16:creationId xmlns:a16="http://schemas.microsoft.com/office/drawing/2014/main" id="{0469DD8C-4991-44A5-B26E-2817BE1414C4}"/>
                </a:ext>
                <a:ext uri="{C183D7F6-B498-43B3-948B-1728B52AA6E4}">
                  <adec:decorative xmlns:adec="http://schemas.microsoft.com/office/drawing/2017/decorative" val="1"/>
                </a:ext>
              </a:extLst>
            </p:cNvPr>
            <p:cNvGrpSpPr/>
            <p:nvPr/>
          </p:nvGrpSpPr>
          <p:grpSpPr>
            <a:xfrm>
              <a:off x="6206983" y="2218008"/>
              <a:ext cx="2601435" cy="3564481"/>
              <a:chOff x="8854086" y="2218010"/>
              <a:chExt cx="2601435" cy="3564481"/>
            </a:xfrm>
          </p:grpSpPr>
          <p:sp>
            <p:nvSpPr>
              <p:cNvPr id="203" name="Picture Placeholder 3">
                <a:extLst>
                  <a:ext uri="{FF2B5EF4-FFF2-40B4-BE49-F238E27FC236}">
                    <a16:creationId xmlns:a16="http://schemas.microsoft.com/office/drawing/2014/main" id="{EDCA406E-0F5B-4BA2-82EC-45B996DD12C1}"/>
                  </a:ext>
                </a:extLst>
              </p:cNvPr>
              <p:cNvSpPr txBox="1">
                <a:spLocks/>
              </p:cNvSpPr>
              <p:nvPr/>
            </p:nvSpPr>
            <p:spPr>
              <a:xfrm>
                <a:off x="9010736" y="4531330"/>
                <a:ext cx="2444785" cy="553998"/>
              </a:xfrm>
              <a:prstGeom prst="rect">
                <a:avLst/>
              </a:prstGeom>
              <a:noFill/>
            </p:spPr>
            <p:txBody>
              <a:bodyPr wrap="square"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ts val="0"/>
                  </a:spcAft>
                  <a:buClrTx/>
                  <a:buSzTx/>
                  <a:buFont typeface="Wingdings" panose="05000000000000000000" pitchFamily="2" charset="2"/>
                  <a:buNone/>
                  <a:tabLst/>
                  <a:defRPr/>
                </a:pPr>
                <a:r>
                  <a:rPr lang="en-US" sz="1500">
                    <a:ln w="3175">
                      <a:noFill/>
                    </a:ln>
                    <a:solidFill>
                      <a:schemeClr val="tx1"/>
                    </a:solidFill>
                    <a:latin typeface="Segoe UI" panose="020B0502040204020203" pitchFamily="34" charset="0"/>
                    <a:cs typeface="Segoe UI" panose="020B0502040204020203" pitchFamily="34" charset="0"/>
                  </a:rPr>
                  <a:t>Quickly </a:t>
                </a:r>
                <a:r>
                  <a:rPr lang="en-US" sz="1500" err="1">
                    <a:ln w="3175">
                      <a:noFill/>
                    </a:ln>
                    <a:solidFill>
                      <a:schemeClr val="tx1"/>
                    </a:solidFill>
                    <a:latin typeface="Segoe UI" panose="020B0502040204020203" pitchFamily="34" charset="0"/>
                    <a:cs typeface="Segoe UI" panose="020B0502040204020203" pitchFamily="34" charset="0"/>
                  </a:rPr>
                  <a:t>i</a:t>
                </a:r>
                <a:r>
                  <a:rPr kumimoji="0" lang="en-US" sz="1500" b="0" i="0" u="none" strike="noStrike" kern="1200" cap="none" spc="0" normalizeH="0" baseline="0" noProof="0" err="1">
                    <a:ln w="3175">
                      <a:noFill/>
                    </a:ln>
                    <a:solidFill>
                      <a:schemeClr val="tx1"/>
                    </a:solidFill>
                    <a:effectLst/>
                    <a:uLnTx/>
                    <a:uFillTx/>
                    <a:latin typeface="Segoe UI" panose="020B0502040204020203" pitchFamily="34" charset="0"/>
                    <a:ea typeface="+mn-ea"/>
                    <a:cs typeface="Segoe UI" panose="020B0502040204020203" pitchFamily="34" charset="0"/>
                  </a:rPr>
                  <a:t>nvestigate</a:t>
                </a:r>
                <a:r>
                  <a:rPr kumimoji="0" lang="en-US" sz="1500" b="0" i="0" u="none" strike="noStrike" kern="1200" cap="none" spc="0" normalizeH="0" baseline="0" noProof="0">
                    <a:ln w="3175">
                      <a:noFill/>
                    </a:ln>
                    <a:solidFill>
                      <a:schemeClr val="tx1"/>
                    </a:solidFill>
                    <a:effectLst/>
                    <a:uLnTx/>
                    <a:uFillTx/>
                    <a:latin typeface="Segoe UI" panose="020B0502040204020203" pitchFamily="34" charset="0"/>
                    <a:ea typeface="+mn-ea"/>
                    <a:cs typeface="Segoe UI" panose="020B0502040204020203" pitchFamily="34" charset="0"/>
                  </a:rPr>
                  <a:t> and respond with relevant data</a:t>
                </a:r>
              </a:p>
            </p:txBody>
          </p:sp>
          <p:sp>
            <p:nvSpPr>
              <p:cNvPr id="204" name="Picture Placeholder 3">
                <a:extLst>
                  <a:ext uri="{FF2B5EF4-FFF2-40B4-BE49-F238E27FC236}">
                    <a16:creationId xmlns:a16="http://schemas.microsoft.com/office/drawing/2014/main" id="{2320FA0C-8CA9-4BC0-9C3B-A1E63A63B560}"/>
                  </a:ext>
                </a:extLst>
              </p:cNvPr>
              <p:cNvSpPr txBox="1">
                <a:spLocks/>
              </p:cNvSpPr>
              <p:nvPr/>
            </p:nvSpPr>
            <p:spPr>
              <a:xfrm>
                <a:off x="9496343" y="3636925"/>
                <a:ext cx="1473572" cy="646331"/>
              </a:xfrm>
              <a:prstGeom prst="rect">
                <a:avLst/>
              </a:prstGeom>
              <a:noFill/>
            </p:spPr>
            <p:txBody>
              <a:bodyPr wrap="square" anchor="ctr">
                <a:spAutoFit/>
              </a:bodyPr>
              <a:lstStyle>
                <a:defPPr>
                  <a:defRPr lang="en-US"/>
                </a:defPPr>
                <a:lvl1pPr marR="0" lvl="0" indent="0" algn="ctr" fontAlgn="auto">
                  <a:lnSpc>
                    <a:spcPct val="100000"/>
                  </a:lnSpc>
                  <a:spcBef>
                    <a:spcPct val="0"/>
                  </a:spcBef>
                  <a:spcAft>
                    <a:spcPts val="0"/>
                  </a:spcAft>
                  <a:buClrTx/>
                  <a:buSzTx/>
                  <a:buFont typeface="Wingdings" panose="05000000000000000000" pitchFamily="2" charset="2"/>
                  <a:buNone/>
                  <a:tabLst/>
                  <a:defRPr kumimoji="0" sz="1800" b="0" i="0" u="none" strike="noStrike" cap="none" spc="0" normalizeH="0" baseline="0">
                    <a:ln w="3175">
                      <a:noFill/>
                    </a:ln>
                    <a:solidFill>
                      <a:srgbClr val="FFFFFF"/>
                    </a:solidFill>
                    <a:effectLst/>
                    <a:uLnTx/>
                    <a:uFillTx/>
                    <a:latin typeface="Segoe UI Semibold"/>
                    <a:cs typeface="Segoe UI Semilight" panose="020B0402040204020203" pitchFamily="34" charset="0"/>
                  </a:defRPr>
                </a:lvl1pPr>
                <a:lvl2pPr marL="457200"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Discover &amp; Respond</a:t>
                </a:r>
              </a:p>
            </p:txBody>
          </p:sp>
          <p:cxnSp>
            <p:nvCxnSpPr>
              <p:cNvPr id="205" name="Straight Connector 204">
                <a:extLst>
                  <a:ext uri="{FF2B5EF4-FFF2-40B4-BE49-F238E27FC236}">
                    <a16:creationId xmlns:a16="http://schemas.microsoft.com/office/drawing/2014/main" id="{081B5678-BAAD-4790-85A6-D7B3FC117733}"/>
                  </a:ext>
                </a:extLst>
              </p:cNvPr>
              <p:cNvCxnSpPr>
                <a:cxnSpLocks/>
              </p:cNvCxnSpPr>
              <p:nvPr/>
            </p:nvCxnSpPr>
            <p:spPr>
              <a:xfrm>
                <a:off x="8854086" y="2218010"/>
                <a:ext cx="0" cy="3564481"/>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02" name="Picture 201" descr="A picture containing game&#10;&#10;Description automatically generated">
              <a:extLst>
                <a:ext uri="{FF2B5EF4-FFF2-40B4-BE49-F238E27FC236}">
                  <a16:creationId xmlns:a16="http://schemas.microsoft.com/office/drawing/2014/main" id="{5D8BB470-4B71-4F92-8386-1EE16DA20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31" y="2484882"/>
              <a:ext cx="1160925" cy="1160591"/>
            </a:xfrm>
            <a:prstGeom prst="rect">
              <a:avLst/>
            </a:prstGeom>
          </p:spPr>
        </p:pic>
      </p:grpSp>
      <p:grpSp>
        <p:nvGrpSpPr>
          <p:cNvPr id="206" name="Group 205">
            <a:extLst>
              <a:ext uri="{FF2B5EF4-FFF2-40B4-BE49-F238E27FC236}">
                <a16:creationId xmlns:a16="http://schemas.microsoft.com/office/drawing/2014/main" id="{01909E91-AC74-4266-B0ED-FC1D93B9B715}"/>
              </a:ext>
            </a:extLst>
          </p:cNvPr>
          <p:cNvGrpSpPr/>
          <p:nvPr/>
        </p:nvGrpSpPr>
        <p:grpSpPr>
          <a:xfrm>
            <a:off x="589176" y="2484882"/>
            <a:ext cx="2739390" cy="2600446"/>
            <a:chOff x="589176" y="2484882"/>
            <a:chExt cx="2739390" cy="2600446"/>
          </a:xfrm>
        </p:grpSpPr>
        <p:grpSp>
          <p:nvGrpSpPr>
            <p:cNvPr id="207" name="Group 206">
              <a:extLst>
                <a:ext uri="{FF2B5EF4-FFF2-40B4-BE49-F238E27FC236}">
                  <a16:creationId xmlns:a16="http://schemas.microsoft.com/office/drawing/2014/main" id="{475C13B3-A27F-4CD8-90B1-F64422C7DF7D}"/>
                </a:ext>
                <a:ext uri="{C183D7F6-B498-43B3-948B-1728B52AA6E4}">
                  <adec:decorative xmlns:adec="http://schemas.microsoft.com/office/drawing/2017/decorative" val="1"/>
                </a:ext>
              </a:extLst>
            </p:cNvPr>
            <p:cNvGrpSpPr/>
            <p:nvPr/>
          </p:nvGrpSpPr>
          <p:grpSpPr>
            <a:xfrm>
              <a:off x="589176" y="3639691"/>
              <a:ext cx="2739390" cy="1445637"/>
              <a:chOff x="589176" y="3639691"/>
              <a:chExt cx="2739390" cy="1445637"/>
            </a:xfrm>
          </p:grpSpPr>
          <p:sp>
            <p:nvSpPr>
              <p:cNvPr id="209" name="Picture Placeholder 3">
                <a:extLst>
                  <a:ext uri="{FF2B5EF4-FFF2-40B4-BE49-F238E27FC236}">
                    <a16:creationId xmlns:a16="http://schemas.microsoft.com/office/drawing/2014/main" id="{03D4EB94-113E-435B-ABFC-C0975D8A3BF8}"/>
                  </a:ext>
                </a:extLst>
              </p:cNvPr>
              <p:cNvSpPr txBox="1">
                <a:spLocks/>
              </p:cNvSpPr>
              <p:nvPr/>
            </p:nvSpPr>
            <p:spPr>
              <a:xfrm>
                <a:off x="907311" y="4531330"/>
                <a:ext cx="2103120" cy="553998"/>
              </a:xfrm>
              <a:prstGeom prst="rect">
                <a:avLst/>
              </a:prstGeom>
              <a:noFill/>
            </p:spPr>
            <p:txBody>
              <a:bodyPr wrap="square"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500" b="0" i="0" u="none" strike="noStrike" kern="1200" cap="none" spc="0" normalizeH="0" baseline="0" noProof="0">
                    <a:ln w="3175">
                      <a:noFill/>
                    </a:ln>
                    <a:solidFill>
                      <a:schemeClr val="tx1"/>
                    </a:solidFill>
                    <a:effectLst/>
                    <a:uLnTx/>
                    <a:uFillTx/>
                    <a:latin typeface="Segoe UI" panose="020B0502040204020203" pitchFamily="34" charset="0"/>
                    <a:ea typeface="+mn-ea"/>
                    <a:cs typeface="Segoe UI" panose="020B0502040204020203" pitchFamily="34" charset="0"/>
                  </a:rPr>
                  <a:t>Protect and govern data wherever it lives</a:t>
                </a:r>
              </a:p>
            </p:txBody>
          </p:sp>
          <p:sp>
            <p:nvSpPr>
              <p:cNvPr id="210" name="Picture Placeholder 3">
                <a:extLst>
                  <a:ext uri="{FF2B5EF4-FFF2-40B4-BE49-F238E27FC236}">
                    <a16:creationId xmlns:a16="http://schemas.microsoft.com/office/drawing/2014/main" id="{5655B8B8-537F-4813-9ADF-E86042D6A8DE}"/>
                  </a:ext>
                </a:extLst>
              </p:cNvPr>
              <p:cNvSpPr txBox="1">
                <a:spLocks/>
              </p:cNvSpPr>
              <p:nvPr/>
            </p:nvSpPr>
            <p:spPr>
              <a:xfrm>
                <a:off x="589176" y="3639691"/>
                <a:ext cx="2739390" cy="646331"/>
              </a:xfrm>
              <a:prstGeom prst="rect">
                <a:avLst/>
              </a:prstGeom>
              <a:noFill/>
            </p:spPr>
            <p:txBody>
              <a:bodyPr wrap="square"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Information Protection </a:t>
                </a:r>
                <a:b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&amp; Governance</a:t>
                </a:r>
              </a:p>
            </p:txBody>
          </p:sp>
        </p:grpSp>
        <p:pic>
          <p:nvPicPr>
            <p:cNvPr id="208" name="Picture 207" descr="A picture containing game&#10;&#10;Description automatically generated">
              <a:extLst>
                <a:ext uri="{FF2B5EF4-FFF2-40B4-BE49-F238E27FC236}">
                  <a16:creationId xmlns:a16="http://schemas.microsoft.com/office/drawing/2014/main" id="{2CF8148A-9EFC-485D-837F-E835C8901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414" y="2484882"/>
              <a:ext cx="1160913" cy="1160913"/>
            </a:xfrm>
            <a:prstGeom prst="rect">
              <a:avLst/>
            </a:prstGeom>
          </p:spPr>
        </p:pic>
      </p:grpSp>
      <p:grpSp>
        <p:nvGrpSpPr>
          <p:cNvPr id="211" name="Group 210">
            <a:extLst>
              <a:ext uri="{FF2B5EF4-FFF2-40B4-BE49-F238E27FC236}">
                <a16:creationId xmlns:a16="http://schemas.microsoft.com/office/drawing/2014/main" id="{CB6EDF19-8C9D-4E81-BE35-730AC2AA47D4}"/>
              </a:ext>
            </a:extLst>
          </p:cNvPr>
          <p:cNvGrpSpPr/>
          <p:nvPr/>
        </p:nvGrpSpPr>
        <p:grpSpPr>
          <a:xfrm>
            <a:off x="3337914" y="2218010"/>
            <a:ext cx="2422881" cy="3564481"/>
            <a:chOff x="3337914" y="2218010"/>
            <a:chExt cx="2422881" cy="3564481"/>
          </a:xfrm>
        </p:grpSpPr>
        <p:grpSp>
          <p:nvGrpSpPr>
            <p:cNvPr id="212" name="Group 211">
              <a:extLst>
                <a:ext uri="{FF2B5EF4-FFF2-40B4-BE49-F238E27FC236}">
                  <a16:creationId xmlns:a16="http://schemas.microsoft.com/office/drawing/2014/main" id="{68B1F462-1983-41E1-9A51-86BE89FC21C4}"/>
                </a:ext>
                <a:ext uri="{C183D7F6-B498-43B3-948B-1728B52AA6E4}">
                  <adec:decorative xmlns:adec="http://schemas.microsoft.com/office/drawing/2017/decorative" val="1"/>
                </a:ext>
              </a:extLst>
            </p:cNvPr>
            <p:cNvGrpSpPr/>
            <p:nvPr/>
          </p:nvGrpSpPr>
          <p:grpSpPr>
            <a:xfrm>
              <a:off x="3337914" y="2218010"/>
              <a:ext cx="2422881" cy="3564481"/>
              <a:chOff x="3337914" y="2218010"/>
              <a:chExt cx="2422881" cy="3564481"/>
            </a:xfrm>
          </p:grpSpPr>
          <p:sp>
            <p:nvSpPr>
              <p:cNvPr id="214" name="Picture Placeholder 3">
                <a:extLst>
                  <a:ext uri="{FF2B5EF4-FFF2-40B4-BE49-F238E27FC236}">
                    <a16:creationId xmlns:a16="http://schemas.microsoft.com/office/drawing/2014/main" id="{39D96DC7-EBCC-4853-89C5-D2B06EB30228}"/>
                  </a:ext>
                </a:extLst>
              </p:cNvPr>
              <p:cNvSpPr txBox="1">
                <a:spLocks/>
              </p:cNvSpPr>
              <p:nvPr/>
            </p:nvSpPr>
            <p:spPr>
              <a:xfrm>
                <a:off x="3673117" y="3636925"/>
                <a:ext cx="2087678" cy="646331"/>
              </a:xfrm>
              <a:prstGeom prst="rect">
                <a:avLst/>
              </a:prstGeom>
              <a:noFill/>
            </p:spPr>
            <p:txBody>
              <a:bodyPr wrap="square" anchor="ctr">
                <a:spAutoFit/>
              </a:bodyPr>
              <a:lstStyle>
                <a:defPPr>
                  <a:defRPr lang="en-US"/>
                </a:defPPr>
                <a:lvl1pPr marR="0" lvl="0" indent="0" algn="ctr" fontAlgn="auto">
                  <a:lnSpc>
                    <a:spcPct val="100000"/>
                  </a:lnSpc>
                  <a:spcBef>
                    <a:spcPct val="0"/>
                  </a:spcBef>
                  <a:spcAft>
                    <a:spcPts val="0"/>
                  </a:spcAft>
                  <a:buClrTx/>
                  <a:buSzTx/>
                  <a:buFont typeface="Wingdings" panose="05000000000000000000" pitchFamily="2" charset="2"/>
                  <a:buNone/>
                  <a:tabLst/>
                  <a:defRPr kumimoji="0" sz="1800" b="0" i="0" u="none" strike="noStrike" cap="none" spc="0" normalizeH="0" baseline="0">
                    <a:ln w="3175">
                      <a:noFill/>
                    </a:ln>
                    <a:solidFill>
                      <a:srgbClr val="FFFFFF"/>
                    </a:solidFill>
                    <a:effectLst/>
                    <a:uLnTx/>
                    <a:uFillTx/>
                    <a:latin typeface="Segoe UI Semibold"/>
                    <a:cs typeface="Segoe UI Semilight" panose="020B0402040204020203" pitchFamily="34" charset="0"/>
                  </a:defRPr>
                </a:lvl1pPr>
                <a:lvl2pPr marL="457200"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Insider</a:t>
                </a:r>
              </a:p>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Risk Management</a:t>
                </a:r>
              </a:p>
            </p:txBody>
          </p:sp>
          <p:sp>
            <p:nvSpPr>
              <p:cNvPr id="215" name="Picture Placeholder 3">
                <a:extLst>
                  <a:ext uri="{FF2B5EF4-FFF2-40B4-BE49-F238E27FC236}">
                    <a16:creationId xmlns:a16="http://schemas.microsoft.com/office/drawing/2014/main" id="{AD596F18-A7BE-4B9F-87E2-4B42DB753ED0}"/>
                  </a:ext>
                </a:extLst>
              </p:cNvPr>
              <p:cNvSpPr txBox="1">
                <a:spLocks/>
              </p:cNvSpPr>
              <p:nvPr/>
            </p:nvSpPr>
            <p:spPr>
              <a:xfrm>
                <a:off x="3724159" y="4420508"/>
                <a:ext cx="1985594" cy="784830"/>
              </a:xfrm>
              <a:prstGeom prst="rect">
                <a:avLst/>
              </a:prstGeom>
              <a:noFill/>
            </p:spPr>
            <p:txBody>
              <a:bodyPr wrap="square"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500" b="0" i="0" u="none" strike="noStrike" kern="1200" cap="none" spc="0" normalizeH="0" baseline="0" noProof="0">
                    <a:ln w="3175">
                      <a:noFill/>
                    </a:ln>
                    <a:solidFill>
                      <a:schemeClr val="tx1"/>
                    </a:solidFill>
                    <a:effectLst/>
                    <a:uLnTx/>
                    <a:uFillTx/>
                    <a:latin typeface="Segoe UI" panose="020B0502040204020203" pitchFamily="34" charset="0"/>
                    <a:ea typeface="+mn-ea"/>
                    <a:cs typeface="Segoe UI" panose="020B0502040204020203" pitchFamily="34" charset="0"/>
                  </a:rPr>
                  <a:t>Identify and take action on critical insider risks</a:t>
                </a:r>
              </a:p>
            </p:txBody>
          </p:sp>
          <p:cxnSp>
            <p:nvCxnSpPr>
              <p:cNvPr id="216" name="Straight Connector 215">
                <a:extLst>
                  <a:ext uri="{FF2B5EF4-FFF2-40B4-BE49-F238E27FC236}">
                    <a16:creationId xmlns:a16="http://schemas.microsoft.com/office/drawing/2014/main" id="{CA95FC5B-9662-4EA1-973D-1D6DC3299512}"/>
                  </a:ext>
                </a:extLst>
              </p:cNvPr>
              <p:cNvCxnSpPr>
                <a:cxnSpLocks/>
              </p:cNvCxnSpPr>
              <p:nvPr/>
            </p:nvCxnSpPr>
            <p:spPr>
              <a:xfrm>
                <a:off x="3337914" y="2218010"/>
                <a:ext cx="0" cy="3564481"/>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13" name="Picture 212" descr="A picture containing game, sign&#10;&#10;Description automatically generated">
              <a:extLst>
                <a:ext uri="{FF2B5EF4-FFF2-40B4-BE49-F238E27FC236}">
                  <a16:creationId xmlns:a16="http://schemas.microsoft.com/office/drawing/2014/main" id="{80480694-2CE8-4374-8148-3C788D7946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6500" y="2484882"/>
              <a:ext cx="1160912" cy="1160912"/>
            </a:xfrm>
            <a:prstGeom prst="rect">
              <a:avLst/>
            </a:prstGeom>
          </p:spPr>
        </p:pic>
      </p:grpSp>
    </p:spTree>
    <p:extLst>
      <p:ext uri="{BB962C8B-B14F-4D97-AF65-F5344CB8AC3E}">
        <p14:creationId xmlns:p14="http://schemas.microsoft.com/office/powerpoint/2010/main" val="3146862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E925EAC1-0AC4-45E2-A5D8-68CAC752BDAA}"/>
              </a:ext>
            </a:extLst>
          </p:cNvPr>
          <p:cNvCxnSpPr>
            <a:cxnSpLocks/>
            <a:stCxn id="134" idx="6"/>
            <a:endCxn id="21" idx="1"/>
          </p:cNvCxnSpPr>
          <p:nvPr/>
        </p:nvCxnSpPr>
        <p:spPr>
          <a:xfrm flipV="1">
            <a:off x="1008811" y="2078480"/>
            <a:ext cx="745979" cy="309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Microsoft 365</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3374" y="928776"/>
            <a:ext cx="7964326" cy="400110"/>
          </a:xfrm>
          <a:prstGeom prst="rect">
            <a:avLst/>
          </a:prstGeom>
          <a:noFill/>
        </p:spPr>
        <p:txBody>
          <a:bodyPr wrap="square" lIns="91440" tIns="45720" rIns="91440" bIns="45720" anchor="t">
            <a:spAutoFit/>
          </a:bodyPr>
          <a:lstStyle/>
          <a:p>
            <a:pPr>
              <a:defRPr/>
            </a:pPr>
            <a:r>
              <a:rPr kumimoji="0" lang="en-US" sz="2000" b="0" i="0" u="none" strike="noStrike" kern="1200" cap="none" spc="40" normalizeH="0" baseline="0" noProof="0">
                <a:ln>
                  <a:noFill/>
                </a:ln>
                <a:solidFill>
                  <a:schemeClr val="bg1"/>
                </a:solidFill>
                <a:effectLst/>
                <a:uLnTx/>
                <a:uFillTx/>
                <a:latin typeface="Helvetica Neue"/>
                <a:ea typeface="+mn-ea"/>
                <a:cs typeface="+mn-cs"/>
              </a:rPr>
              <a:t>Skill up – Learning &amp; Certification for </a:t>
            </a:r>
            <a:r>
              <a:rPr lang="en-US" sz="2000" spc="40">
                <a:solidFill>
                  <a:schemeClr val="bg1"/>
                </a:solidFill>
                <a:latin typeface="Helvetica Neue"/>
              </a:rPr>
              <a:t>Microsoft 365</a:t>
            </a:r>
            <a:endParaRPr lang="en-US" sz="1800" b="0" i="0" u="none" strike="noStrike" kern="1200" cap="none" spc="0" normalizeH="0" baseline="0" noProof="0">
              <a:ln>
                <a:noFill/>
              </a:ln>
              <a:solidFill>
                <a:schemeClr val="bg1"/>
              </a:solidFill>
              <a:effectLst/>
              <a:uLnTx/>
              <a:uFillTx/>
              <a:latin typeface="Calibri" panose="020F0502020204030204"/>
              <a:cs typeface="Calibri"/>
            </a:endParaRPr>
          </a:p>
        </p:txBody>
      </p:sp>
      <p:sp>
        <p:nvSpPr>
          <p:cNvPr id="9" name="TextBox 8">
            <a:extLst>
              <a:ext uri="{FF2B5EF4-FFF2-40B4-BE49-F238E27FC236}">
                <a16:creationId xmlns:a16="http://schemas.microsoft.com/office/drawing/2014/main" id="{1D293D91-1D0B-41D2-98E5-8ADF77091D85}"/>
              </a:ext>
            </a:extLst>
          </p:cNvPr>
          <p:cNvSpPr txBox="1"/>
          <p:nvPr/>
        </p:nvSpPr>
        <p:spPr>
          <a:xfrm>
            <a:off x="428248" y="2260480"/>
            <a:ext cx="1020571" cy="5539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MS-900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Fundamentals</a:t>
            </a:r>
          </a:p>
        </p:txBody>
      </p:sp>
      <p:pic>
        <p:nvPicPr>
          <p:cNvPr id="17" name="Picture 16">
            <a:extLst>
              <a:ext uri="{FF2B5EF4-FFF2-40B4-BE49-F238E27FC236}">
                <a16:creationId xmlns:a16="http://schemas.microsoft.com/office/drawing/2014/main" id="{6999649F-5530-47E2-8A96-8B72236B97F6}"/>
              </a:ext>
            </a:extLst>
          </p:cNvPr>
          <p:cNvPicPr>
            <a:picLocks noChangeAspect="1"/>
          </p:cNvPicPr>
          <p:nvPr/>
        </p:nvPicPr>
        <p:blipFill>
          <a:blip r:embed="rId3"/>
          <a:stretch>
            <a:fillRect/>
          </a:stretch>
        </p:blipFill>
        <p:spPr>
          <a:xfrm>
            <a:off x="10067251" y="2078480"/>
            <a:ext cx="1422701" cy="786007"/>
          </a:xfrm>
          <a:prstGeom prst="rect">
            <a:avLst/>
          </a:prstGeom>
        </p:spPr>
      </p:pic>
      <p:pic>
        <p:nvPicPr>
          <p:cNvPr id="19" name="Picture 18">
            <a:extLst>
              <a:ext uri="{FF2B5EF4-FFF2-40B4-BE49-F238E27FC236}">
                <a16:creationId xmlns:a16="http://schemas.microsoft.com/office/drawing/2014/main" id="{28BA0515-421E-42F6-8B36-AACA72C0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973" y="3821432"/>
            <a:ext cx="1854407" cy="1112645"/>
          </a:xfrm>
          <a:prstGeom prst="rect">
            <a:avLst/>
          </a:prstGeom>
        </p:spPr>
      </p:pic>
      <p:sp>
        <p:nvSpPr>
          <p:cNvPr id="23" name="TextBox 22">
            <a:extLst>
              <a:ext uri="{FF2B5EF4-FFF2-40B4-BE49-F238E27FC236}">
                <a16:creationId xmlns:a16="http://schemas.microsoft.com/office/drawing/2014/main" id="{78E70C2B-EA5C-4976-91C4-32D1F15560BF}"/>
              </a:ext>
            </a:extLst>
          </p:cNvPr>
          <p:cNvSpPr txBox="1"/>
          <p:nvPr/>
        </p:nvSpPr>
        <p:spPr>
          <a:xfrm>
            <a:off x="306848" y="1319921"/>
            <a:ext cx="5789147" cy="4154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Helvetica Neue"/>
                <a:ea typeface="+mn-ea"/>
                <a:cs typeface="+mn-cs"/>
              </a:rPr>
              <a:t>Job roles: </a:t>
            </a:r>
            <a:r>
              <a:rPr kumimoji="0" lang="en-US" sz="1050" b="0" i="0" u="none" strike="noStrike" kern="1200" cap="none" spc="0" normalizeH="0" baseline="0" noProof="0">
                <a:ln>
                  <a:noFill/>
                </a:ln>
                <a:solidFill>
                  <a:prstClr val="white"/>
                </a:solidFill>
                <a:effectLst/>
                <a:uLnTx/>
                <a:uFillTx/>
                <a:latin typeface="Helvetica Neue"/>
                <a:ea typeface="+mn-ea"/>
                <a:cs typeface="+mn-cs"/>
              </a:rPr>
              <a:t>Messaging Administrator, Modern Desktop Administrator, Teams Administrator, Enterprise Administrator</a:t>
            </a:r>
            <a:endParaRPr kumimoji="0" lang="el-GR"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74" name="TextBox 73">
            <a:extLst>
              <a:ext uri="{FF2B5EF4-FFF2-40B4-BE49-F238E27FC236}">
                <a16:creationId xmlns:a16="http://schemas.microsoft.com/office/drawing/2014/main" id="{8C42920F-8710-4A8C-B806-B9E75BFF9EFC}"/>
              </a:ext>
            </a:extLst>
          </p:cNvPr>
          <p:cNvSpPr txBox="1"/>
          <p:nvPr/>
        </p:nvSpPr>
        <p:spPr>
          <a:xfrm>
            <a:off x="7138552" y="3907190"/>
            <a:ext cx="138551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MS-101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Mobility and Security</a:t>
            </a:r>
          </a:p>
        </p:txBody>
      </p:sp>
      <p:sp>
        <p:nvSpPr>
          <p:cNvPr id="130" name="TextBox 129">
            <a:extLst>
              <a:ext uri="{FF2B5EF4-FFF2-40B4-BE49-F238E27FC236}">
                <a16:creationId xmlns:a16="http://schemas.microsoft.com/office/drawing/2014/main" id="{FCE0F37B-0715-48D5-8BC2-F5B014B0C076}"/>
              </a:ext>
            </a:extLst>
          </p:cNvPr>
          <p:cNvSpPr txBox="1"/>
          <p:nvPr/>
        </p:nvSpPr>
        <p:spPr>
          <a:xfrm>
            <a:off x="2940231" y="3314483"/>
            <a:ext cx="134722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MS-203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Messaging</a:t>
            </a:r>
          </a:p>
        </p:txBody>
      </p:sp>
      <p:sp>
        <p:nvSpPr>
          <p:cNvPr id="134" name="Oval 133">
            <a:extLst>
              <a:ext uri="{FF2B5EF4-FFF2-40B4-BE49-F238E27FC236}">
                <a16:creationId xmlns:a16="http://schemas.microsoft.com/office/drawing/2014/main" id="{1A609A9F-1691-49B2-93D8-E30314EF7DB0}"/>
              </a:ext>
            </a:extLst>
          </p:cNvPr>
          <p:cNvSpPr/>
          <p:nvPr/>
        </p:nvSpPr>
        <p:spPr>
          <a:xfrm>
            <a:off x="837361" y="1992825"/>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TextBox 139">
            <a:extLst>
              <a:ext uri="{FF2B5EF4-FFF2-40B4-BE49-F238E27FC236}">
                <a16:creationId xmlns:a16="http://schemas.microsoft.com/office/drawing/2014/main" id="{64B8031F-F5AF-482F-87E0-8F12C9C115D9}"/>
              </a:ext>
            </a:extLst>
          </p:cNvPr>
          <p:cNvSpPr txBox="1"/>
          <p:nvPr/>
        </p:nvSpPr>
        <p:spPr>
          <a:xfrm>
            <a:off x="245255" y="5676470"/>
            <a:ext cx="1527111" cy="400110"/>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MD-100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Windows 10</a:t>
            </a:r>
          </a:p>
        </p:txBody>
      </p:sp>
      <p:sp>
        <p:nvSpPr>
          <p:cNvPr id="150" name="TextBox 149">
            <a:extLst>
              <a:ext uri="{FF2B5EF4-FFF2-40B4-BE49-F238E27FC236}">
                <a16:creationId xmlns:a16="http://schemas.microsoft.com/office/drawing/2014/main" id="{EAACCA4C-5127-4CB4-BAE2-E7FB0A0E6419}"/>
              </a:ext>
            </a:extLst>
          </p:cNvPr>
          <p:cNvSpPr txBox="1"/>
          <p:nvPr/>
        </p:nvSpPr>
        <p:spPr>
          <a:xfrm>
            <a:off x="1297416" y="2257381"/>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365 Certified: Fundamentals</a:t>
            </a:r>
            <a:endPar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cxnSp>
        <p:nvCxnSpPr>
          <p:cNvPr id="158" name="Straight Connector 157">
            <a:extLst>
              <a:ext uri="{FF2B5EF4-FFF2-40B4-BE49-F238E27FC236}">
                <a16:creationId xmlns:a16="http://schemas.microsoft.com/office/drawing/2014/main" id="{9A42A2B7-1963-4D56-A39E-6F62F1DCB7CF}"/>
              </a:ext>
            </a:extLst>
          </p:cNvPr>
          <p:cNvCxnSpPr>
            <a:cxnSpLocks/>
            <a:stCxn id="21" idx="3"/>
            <a:endCxn id="161" idx="2"/>
          </p:cNvCxnSpPr>
          <p:nvPr/>
        </p:nvCxnSpPr>
        <p:spPr>
          <a:xfrm>
            <a:off x="2107039" y="2078480"/>
            <a:ext cx="1398714" cy="4713"/>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DBF9A6B-02F3-40A5-8FFB-710303CD2B98}"/>
              </a:ext>
            </a:extLst>
          </p:cNvPr>
          <p:cNvGrpSpPr/>
          <p:nvPr/>
        </p:nvGrpSpPr>
        <p:grpSpPr>
          <a:xfrm>
            <a:off x="1754790" y="1902355"/>
            <a:ext cx="352249" cy="352249"/>
            <a:chOff x="2594326" y="2487692"/>
            <a:chExt cx="352249" cy="352249"/>
          </a:xfrm>
        </p:grpSpPr>
        <p:sp>
          <p:nvSpPr>
            <p:cNvPr id="145" name="Oval 144">
              <a:extLst>
                <a:ext uri="{FF2B5EF4-FFF2-40B4-BE49-F238E27FC236}">
                  <a16:creationId xmlns:a16="http://schemas.microsoft.com/office/drawing/2014/main" id="{14094B0D-4759-4C66-956A-C43496FA23B4}"/>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raphic 20">
              <a:extLst>
                <a:ext uri="{FF2B5EF4-FFF2-40B4-BE49-F238E27FC236}">
                  <a16:creationId xmlns:a16="http://schemas.microsoft.com/office/drawing/2014/main" id="{7C122D55-320A-48FD-BC44-1EBA135368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94326" y="2487692"/>
              <a:ext cx="352249" cy="352249"/>
            </a:xfrm>
            <a:prstGeom prst="rect">
              <a:avLst/>
            </a:prstGeom>
          </p:spPr>
        </p:pic>
      </p:grpSp>
      <p:sp>
        <p:nvSpPr>
          <p:cNvPr id="167" name="TextBox 166">
            <a:extLst>
              <a:ext uri="{FF2B5EF4-FFF2-40B4-BE49-F238E27FC236}">
                <a16:creationId xmlns:a16="http://schemas.microsoft.com/office/drawing/2014/main" id="{9108D8E5-3A6E-44ED-BA43-D4BA1C1424A9}"/>
              </a:ext>
            </a:extLst>
          </p:cNvPr>
          <p:cNvSpPr txBox="1"/>
          <p:nvPr/>
        </p:nvSpPr>
        <p:spPr>
          <a:xfrm>
            <a:off x="2866103" y="2274090"/>
            <a:ext cx="1527113"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MS-700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Managing Microsoft Teams</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168" name="Straight Connector 167">
            <a:extLst>
              <a:ext uri="{FF2B5EF4-FFF2-40B4-BE49-F238E27FC236}">
                <a16:creationId xmlns:a16="http://schemas.microsoft.com/office/drawing/2014/main" id="{CDED1D1A-F228-42B5-9906-734E9951992A}"/>
              </a:ext>
            </a:extLst>
          </p:cNvPr>
          <p:cNvCxnSpPr>
            <a:cxnSpLocks/>
            <a:stCxn id="161" idx="6"/>
            <a:endCxn id="216" idx="1"/>
          </p:cNvCxnSpPr>
          <p:nvPr/>
        </p:nvCxnSpPr>
        <p:spPr>
          <a:xfrm flipV="1">
            <a:off x="3677203" y="2077405"/>
            <a:ext cx="1265234" cy="5788"/>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B63DDA0C-50F2-4ECF-970C-4AF6D450A856}"/>
              </a:ext>
            </a:extLst>
          </p:cNvPr>
          <p:cNvSpPr/>
          <p:nvPr/>
        </p:nvSpPr>
        <p:spPr>
          <a:xfrm>
            <a:off x="3505753" y="1994439"/>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9B4DC509-AF4D-4F3A-AF08-89ABC46003CC}"/>
              </a:ext>
            </a:extLst>
          </p:cNvPr>
          <p:cNvSpPr txBox="1"/>
          <p:nvPr/>
        </p:nvSpPr>
        <p:spPr>
          <a:xfrm>
            <a:off x="4421631" y="2303630"/>
            <a:ext cx="1527112" cy="553998"/>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Certified: Teams Administrator Associate</a:t>
            </a:r>
          </a:p>
        </p:txBody>
      </p:sp>
      <p:cxnSp>
        <p:nvCxnSpPr>
          <p:cNvPr id="191" name="Straight Connector 190">
            <a:extLst>
              <a:ext uri="{FF2B5EF4-FFF2-40B4-BE49-F238E27FC236}">
                <a16:creationId xmlns:a16="http://schemas.microsoft.com/office/drawing/2014/main" id="{D7795315-97B0-4667-8029-F0D84DC93116}"/>
              </a:ext>
            </a:extLst>
          </p:cNvPr>
          <p:cNvCxnSpPr>
            <a:cxnSpLocks/>
            <a:stCxn id="195" idx="6"/>
            <a:endCxn id="225" idx="1"/>
          </p:cNvCxnSpPr>
          <p:nvPr/>
        </p:nvCxnSpPr>
        <p:spPr>
          <a:xfrm flipV="1">
            <a:off x="3724466" y="3033565"/>
            <a:ext cx="1259414" cy="1844"/>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BDFA4CB6-6947-4420-B9CF-484A2FB220D6}"/>
              </a:ext>
            </a:extLst>
          </p:cNvPr>
          <p:cNvSpPr txBox="1"/>
          <p:nvPr/>
        </p:nvSpPr>
        <p:spPr>
          <a:xfrm>
            <a:off x="4202951" y="5597430"/>
            <a:ext cx="2205613" cy="400110"/>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365 Certified: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rPr>
              <a:t>Modern Desktop Associate</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sp>
        <p:nvSpPr>
          <p:cNvPr id="195" name="Oval 194">
            <a:extLst>
              <a:ext uri="{FF2B5EF4-FFF2-40B4-BE49-F238E27FC236}">
                <a16:creationId xmlns:a16="http://schemas.microsoft.com/office/drawing/2014/main" id="{556C09FF-0FB2-40CD-BD37-12CA7E9EDE37}"/>
              </a:ext>
            </a:extLst>
          </p:cNvPr>
          <p:cNvSpPr/>
          <p:nvPr/>
        </p:nvSpPr>
        <p:spPr>
          <a:xfrm>
            <a:off x="3553016" y="2946655"/>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7" name="Group 216">
            <a:extLst>
              <a:ext uri="{FF2B5EF4-FFF2-40B4-BE49-F238E27FC236}">
                <a16:creationId xmlns:a16="http://schemas.microsoft.com/office/drawing/2014/main" id="{AAF84003-ABDC-40FA-828D-58E96BD5890A}"/>
              </a:ext>
            </a:extLst>
          </p:cNvPr>
          <p:cNvGrpSpPr/>
          <p:nvPr/>
        </p:nvGrpSpPr>
        <p:grpSpPr>
          <a:xfrm>
            <a:off x="4942437" y="1893727"/>
            <a:ext cx="367355" cy="367355"/>
            <a:chOff x="5532857" y="2490921"/>
            <a:chExt cx="367355" cy="367355"/>
          </a:xfrm>
        </p:grpSpPr>
        <p:sp>
          <p:nvSpPr>
            <p:cNvPr id="182" name="Oval 181">
              <a:extLst>
                <a:ext uri="{FF2B5EF4-FFF2-40B4-BE49-F238E27FC236}">
                  <a16:creationId xmlns:a16="http://schemas.microsoft.com/office/drawing/2014/main" id="{0013747B-6417-442D-A131-C32D9B2F26BA}"/>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6" name="Graphic 215">
              <a:extLst>
                <a:ext uri="{FF2B5EF4-FFF2-40B4-BE49-F238E27FC236}">
                  <a16:creationId xmlns:a16="http://schemas.microsoft.com/office/drawing/2014/main" id="{D6B16660-9C26-4E58-9D4D-14CFA002B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857" y="2490921"/>
              <a:ext cx="367355" cy="367355"/>
            </a:xfrm>
            <a:prstGeom prst="rect">
              <a:avLst/>
            </a:prstGeom>
          </p:spPr>
        </p:pic>
      </p:grpSp>
      <p:grpSp>
        <p:nvGrpSpPr>
          <p:cNvPr id="223" name="Group 222">
            <a:extLst>
              <a:ext uri="{FF2B5EF4-FFF2-40B4-BE49-F238E27FC236}">
                <a16:creationId xmlns:a16="http://schemas.microsoft.com/office/drawing/2014/main" id="{D0689C72-6CE5-4FE0-BB93-457919319839}"/>
              </a:ext>
            </a:extLst>
          </p:cNvPr>
          <p:cNvGrpSpPr/>
          <p:nvPr/>
        </p:nvGrpSpPr>
        <p:grpSpPr>
          <a:xfrm>
            <a:off x="4983880" y="2849887"/>
            <a:ext cx="367355" cy="367355"/>
            <a:chOff x="5532857" y="2490921"/>
            <a:chExt cx="367355" cy="367355"/>
          </a:xfrm>
        </p:grpSpPr>
        <p:sp>
          <p:nvSpPr>
            <p:cNvPr id="224" name="Oval 223">
              <a:extLst>
                <a:ext uri="{FF2B5EF4-FFF2-40B4-BE49-F238E27FC236}">
                  <a16:creationId xmlns:a16="http://schemas.microsoft.com/office/drawing/2014/main" id="{FF293BB3-D501-4909-8D20-0A1398FE8D58}"/>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 name="Graphic 224">
              <a:extLst>
                <a:ext uri="{FF2B5EF4-FFF2-40B4-BE49-F238E27FC236}">
                  <a16:creationId xmlns:a16="http://schemas.microsoft.com/office/drawing/2014/main" id="{67EA162D-A685-40EF-A663-48033A91F8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857" y="2490921"/>
              <a:ext cx="367355" cy="367355"/>
            </a:xfrm>
            <a:prstGeom prst="rect">
              <a:avLst/>
            </a:prstGeom>
          </p:spPr>
        </p:pic>
      </p:grpSp>
      <p:sp>
        <p:nvSpPr>
          <p:cNvPr id="228" name="TextBox 227">
            <a:extLst>
              <a:ext uri="{FF2B5EF4-FFF2-40B4-BE49-F238E27FC236}">
                <a16:creationId xmlns:a16="http://schemas.microsoft.com/office/drawing/2014/main" id="{BC9FBBFB-10BE-4219-8808-3ADAC23970E4}"/>
              </a:ext>
            </a:extLst>
          </p:cNvPr>
          <p:cNvSpPr txBox="1"/>
          <p:nvPr/>
        </p:nvSpPr>
        <p:spPr>
          <a:xfrm>
            <a:off x="4457365" y="3351374"/>
            <a:ext cx="1527112" cy="553998"/>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Certified: Messaging Administrator Associate</a:t>
            </a:r>
          </a:p>
        </p:txBody>
      </p:sp>
      <p:cxnSp>
        <p:nvCxnSpPr>
          <p:cNvPr id="231" name="Straight Connector 230">
            <a:extLst>
              <a:ext uri="{FF2B5EF4-FFF2-40B4-BE49-F238E27FC236}">
                <a16:creationId xmlns:a16="http://schemas.microsoft.com/office/drawing/2014/main" id="{91FE238B-137C-4E5F-9780-2CBA61D7599F}"/>
              </a:ext>
            </a:extLst>
          </p:cNvPr>
          <p:cNvCxnSpPr>
            <a:cxnSpLocks/>
            <a:stCxn id="232" idx="6"/>
            <a:endCxn id="26" idx="2"/>
          </p:cNvCxnSpPr>
          <p:nvPr/>
        </p:nvCxnSpPr>
        <p:spPr>
          <a:xfrm>
            <a:off x="1113963" y="5362497"/>
            <a:ext cx="2408633" cy="46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76C83D9C-056B-42CA-985B-29728021187A}"/>
              </a:ext>
            </a:extLst>
          </p:cNvPr>
          <p:cNvSpPr/>
          <p:nvPr/>
        </p:nvSpPr>
        <p:spPr>
          <a:xfrm>
            <a:off x="942513" y="5273743"/>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6" name="Straight Connector 235">
            <a:extLst>
              <a:ext uri="{FF2B5EF4-FFF2-40B4-BE49-F238E27FC236}">
                <a16:creationId xmlns:a16="http://schemas.microsoft.com/office/drawing/2014/main" id="{FD212C9F-DF19-4F83-84AE-2CA74026D89E}"/>
              </a:ext>
            </a:extLst>
          </p:cNvPr>
          <p:cNvCxnSpPr>
            <a:cxnSpLocks/>
            <a:stCxn id="263" idx="3"/>
            <a:endCxn id="239" idx="2"/>
          </p:cNvCxnSpPr>
          <p:nvPr/>
        </p:nvCxnSpPr>
        <p:spPr>
          <a:xfrm flipV="1">
            <a:off x="5347601" y="3675886"/>
            <a:ext cx="1451272" cy="522599"/>
          </a:xfrm>
          <a:prstGeom prst="bentConnector3">
            <a:avLst>
              <a:gd name="adj1" fmla="val 48165"/>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BB2E2DF-AD19-4B3D-A9B0-7A996A49060C}"/>
              </a:ext>
            </a:extLst>
          </p:cNvPr>
          <p:cNvCxnSpPr>
            <a:cxnSpLocks/>
            <a:stCxn id="225" idx="3"/>
            <a:endCxn id="239" idx="2"/>
          </p:cNvCxnSpPr>
          <p:nvPr/>
        </p:nvCxnSpPr>
        <p:spPr>
          <a:xfrm>
            <a:off x="5351235" y="3033565"/>
            <a:ext cx="1447638" cy="642321"/>
          </a:xfrm>
          <a:prstGeom prst="bentConnector3">
            <a:avLst>
              <a:gd name="adj1" fmla="val 48160"/>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9066D4C-F1AE-4F2C-8980-AF14E876F77A}"/>
              </a:ext>
            </a:extLst>
          </p:cNvPr>
          <p:cNvSpPr txBox="1"/>
          <p:nvPr/>
        </p:nvSpPr>
        <p:spPr>
          <a:xfrm>
            <a:off x="8264490" y="2546038"/>
            <a:ext cx="1527112" cy="600164"/>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Certified: Enterprise Administrator Expert</a:t>
            </a:r>
          </a:p>
        </p:txBody>
      </p:sp>
      <p:sp>
        <p:nvSpPr>
          <p:cNvPr id="239" name="Oval 238">
            <a:extLst>
              <a:ext uri="{FF2B5EF4-FFF2-40B4-BE49-F238E27FC236}">
                <a16:creationId xmlns:a16="http://schemas.microsoft.com/office/drawing/2014/main" id="{C0E68A2D-E225-4AA8-9EB2-8BE8C74C0F0C}"/>
              </a:ext>
            </a:extLst>
          </p:cNvPr>
          <p:cNvSpPr/>
          <p:nvPr/>
        </p:nvSpPr>
        <p:spPr>
          <a:xfrm>
            <a:off x="6798873" y="3587132"/>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TextBox 246">
            <a:extLst>
              <a:ext uri="{FF2B5EF4-FFF2-40B4-BE49-F238E27FC236}">
                <a16:creationId xmlns:a16="http://schemas.microsoft.com/office/drawing/2014/main" id="{29A82112-7306-47E6-84BC-099DA2B425E8}"/>
              </a:ext>
            </a:extLst>
          </p:cNvPr>
          <p:cNvSpPr txBox="1"/>
          <p:nvPr/>
        </p:nvSpPr>
        <p:spPr>
          <a:xfrm>
            <a:off x="3000713" y="5686226"/>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prstClr val="white"/>
                </a:solidFill>
                <a:latin typeface="Helvetica Neue"/>
              </a:rPr>
              <a:t>MD-101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Managing Modern Desktops</a:t>
            </a:r>
          </a:p>
        </p:txBody>
      </p:sp>
      <p:cxnSp>
        <p:nvCxnSpPr>
          <p:cNvPr id="260" name="Straight Connector 259">
            <a:extLst>
              <a:ext uri="{FF2B5EF4-FFF2-40B4-BE49-F238E27FC236}">
                <a16:creationId xmlns:a16="http://schemas.microsoft.com/office/drawing/2014/main" id="{46B97894-30C3-4C5A-B0B8-8467AFF0A70B}"/>
              </a:ext>
            </a:extLst>
          </p:cNvPr>
          <p:cNvCxnSpPr>
            <a:cxnSpLocks/>
            <a:stCxn id="14" idx="6"/>
            <a:endCxn id="263" idx="1"/>
          </p:cNvCxnSpPr>
          <p:nvPr/>
        </p:nvCxnSpPr>
        <p:spPr>
          <a:xfrm>
            <a:off x="3727519" y="4195327"/>
            <a:ext cx="1252727" cy="3158"/>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3ED6E16-C400-4ED5-8A61-FE12174321B9}"/>
              </a:ext>
            </a:extLst>
          </p:cNvPr>
          <p:cNvGrpSpPr/>
          <p:nvPr/>
        </p:nvGrpSpPr>
        <p:grpSpPr>
          <a:xfrm>
            <a:off x="4980246" y="4014807"/>
            <a:ext cx="367355" cy="367355"/>
            <a:chOff x="5532857" y="2490921"/>
            <a:chExt cx="367355" cy="367355"/>
          </a:xfrm>
        </p:grpSpPr>
        <p:sp>
          <p:nvSpPr>
            <p:cNvPr id="262" name="Oval 261">
              <a:extLst>
                <a:ext uri="{FF2B5EF4-FFF2-40B4-BE49-F238E27FC236}">
                  <a16:creationId xmlns:a16="http://schemas.microsoft.com/office/drawing/2014/main" id="{C53EE420-52C0-4E7A-9592-58AEB3FC7D0F}"/>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C9AD6D6-9DAA-455A-92F2-E9CF46315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857" y="2490921"/>
              <a:ext cx="367355" cy="367355"/>
            </a:xfrm>
            <a:prstGeom prst="rect">
              <a:avLst/>
            </a:prstGeom>
          </p:spPr>
        </p:pic>
      </p:grpSp>
      <p:sp>
        <p:nvSpPr>
          <p:cNvPr id="271" name="TextBox 270">
            <a:extLst>
              <a:ext uri="{FF2B5EF4-FFF2-40B4-BE49-F238E27FC236}">
                <a16:creationId xmlns:a16="http://schemas.microsoft.com/office/drawing/2014/main" id="{334136EF-294F-4084-B6FF-B6FD21C58CED}"/>
              </a:ext>
            </a:extLst>
          </p:cNvPr>
          <p:cNvSpPr txBox="1"/>
          <p:nvPr/>
        </p:nvSpPr>
        <p:spPr>
          <a:xfrm>
            <a:off x="9721622" y="3119967"/>
            <a:ext cx="23375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docs.microsoft.com</a:t>
            </a:r>
          </a:p>
        </p:txBody>
      </p:sp>
      <p:sp>
        <p:nvSpPr>
          <p:cNvPr id="273" name="TextBox 272">
            <a:extLst>
              <a:ext uri="{FF2B5EF4-FFF2-40B4-BE49-F238E27FC236}">
                <a16:creationId xmlns:a16="http://schemas.microsoft.com/office/drawing/2014/main" id="{F5D5A8CB-389D-4114-98E8-45A15986CCD4}"/>
              </a:ext>
            </a:extLst>
          </p:cNvPr>
          <p:cNvSpPr txBox="1"/>
          <p:nvPr/>
        </p:nvSpPr>
        <p:spPr>
          <a:xfrm>
            <a:off x="10027594" y="1797941"/>
            <a:ext cx="15271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Microsoft learn</a:t>
            </a:r>
          </a:p>
        </p:txBody>
      </p:sp>
      <p:cxnSp>
        <p:nvCxnSpPr>
          <p:cNvPr id="275" name="Straight Connector 274">
            <a:extLst>
              <a:ext uri="{FF2B5EF4-FFF2-40B4-BE49-F238E27FC236}">
                <a16:creationId xmlns:a16="http://schemas.microsoft.com/office/drawing/2014/main" id="{0BE082B5-1BC1-49D4-A921-4894E8DB9748}"/>
              </a:ext>
            </a:extLst>
          </p:cNvPr>
          <p:cNvCxnSpPr/>
          <p:nvPr/>
        </p:nvCxnSpPr>
        <p:spPr>
          <a:xfrm>
            <a:off x="9721622" y="1457854"/>
            <a:ext cx="0" cy="3888619"/>
          </a:xfrm>
          <a:prstGeom prst="line">
            <a:avLst/>
          </a:prstGeom>
        </p:spPr>
        <p:style>
          <a:lnRef idx="1">
            <a:schemeClr val="accent4"/>
          </a:lnRef>
          <a:fillRef idx="0">
            <a:schemeClr val="accent4"/>
          </a:fillRef>
          <a:effectRef idx="0">
            <a:schemeClr val="accent4"/>
          </a:effectRef>
          <a:fontRef idx="minor">
            <a:schemeClr val="tx1"/>
          </a:fontRef>
        </p:style>
      </p:cxnSp>
      <p:sp>
        <p:nvSpPr>
          <p:cNvPr id="292" name="TextBox 291">
            <a:extLst>
              <a:ext uri="{FF2B5EF4-FFF2-40B4-BE49-F238E27FC236}">
                <a16:creationId xmlns:a16="http://schemas.microsoft.com/office/drawing/2014/main" id="{E7126655-C4E6-4C01-907A-377E834261A1}"/>
              </a:ext>
            </a:extLst>
          </p:cNvPr>
          <p:cNvSpPr txBox="1"/>
          <p:nvPr/>
        </p:nvSpPr>
        <p:spPr>
          <a:xfrm>
            <a:off x="5559197" y="6117615"/>
            <a:ext cx="4162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a:ln>
                  <a:noFill/>
                </a:ln>
                <a:solidFill>
                  <a:prstClr val="white"/>
                </a:solidFill>
                <a:effectLst/>
                <a:uLnTx/>
                <a:uFillTx/>
                <a:latin typeface="Calibri" panose="020F0502020204030204"/>
                <a:ea typeface="+mn-ea"/>
                <a:cs typeface="+mn-cs"/>
              </a:rPr>
              <a:t>https://docs.microsoft.com/en-us/learn/certifications/</a:t>
            </a:r>
          </a:p>
        </p:txBody>
      </p:sp>
      <p:sp>
        <p:nvSpPr>
          <p:cNvPr id="14" name="Oval 13">
            <a:extLst>
              <a:ext uri="{FF2B5EF4-FFF2-40B4-BE49-F238E27FC236}">
                <a16:creationId xmlns:a16="http://schemas.microsoft.com/office/drawing/2014/main" id="{78301B93-F22A-444B-B8EE-0672BC615606}"/>
              </a:ext>
            </a:extLst>
          </p:cNvPr>
          <p:cNvSpPr/>
          <p:nvPr/>
        </p:nvSpPr>
        <p:spPr>
          <a:xfrm>
            <a:off x="3556069" y="4106573"/>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66F0DE7-7AAB-4279-8BD4-D6140610D8C1}"/>
              </a:ext>
            </a:extLst>
          </p:cNvPr>
          <p:cNvSpPr/>
          <p:nvPr/>
        </p:nvSpPr>
        <p:spPr>
          <a:xfrm>
            <a:off x="3522596" y="5278351"/>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877E1683-BB1C-47B2-954C-507EB227366B}"/>
              </a:ext>
            </a:extLst>
          </p:cNvPr>
          <p:cNvSpPr txBox="1"/>
          <p:nvPr/>
        </p:nvSpPr>
        <p:spPr>
          <a:xfrm>
            <a:off x="4351888" y="4492733"/>
            <a:ext cx="167313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Certified: Security Administrator Associate</a:t>
            </a:r>
          </a:p>
        </p:txBody>
      </p:sp>
      <p:grpSp>
        <p:nvGrpSpPr>
          <p:cNvPr id="95" name="Group 94">
            <a:extLst>
              <a:ext uri="{FF2B5EF4-FFF2-40B4-BE49-F238E27FC236}">
                <a16:creationId xmlns:a16="http://schemas.microsoft.com/office/drawing/2014/main" id="{ADC24EFA-007C-4D96-9E48-E0EBC3CB9FDD}"/>
              </a:ext>
            </a:extLst>
          </p:cNvPr>
          <p:cNvGrpSpPr/>
          <p:nvPr/>
        </p:nvGrpSpPr>
        <p:grpSpPr>
          <a:xfrm>
            <a:off x="4983879" y="5177881"/>
            <a:ext cx="367355" cy="367355"/>
            <a:chOff x="5532857" y="2490921"/>
            <a:chExt cx="367355" cy="367355"/>
          </a:xfrm>
        </p:grpSpPr>
        <p:sp>
          <p:nvSpPr>
            <p:cNvPr id="96" name="Oval 95">
              <a:extLst>
                <a:ext uri="{FF2B5EF4-FFF2-40B4-BE49-F238E27FC236}">
                  <a16:creationId xmlns:a16="http://schemas.microsoft.com/office/drawing/2014/main" id="{64F4A5B9-1B4E-4B5A-99A7-DCEFD28DD740}"/>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Graphic 96">
              <a:extLst>
                <a:ext uri="{FF2B5EF4-FFF2-40B4-BE49-F238E27FC236}">
                  <a16:creationId xmlns:a16="http://schemas.microsoft.com/office/drawing/2014/main" id="{A64DA985-4006-4ABA-8CB2-AE236A1551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857" y="2490921"/>
              <a:ext cx="367355" cy="367355"/>
            </a:xfrm>
            <a:prstGeom prst="rect">
              <a:avLst/>
            </a:prstGeom>
          </p:spPr>
        </p:pic>
      </p:grpSp>
      <p:cxnSp>
        <p:nvCxnSpPr>
          <p:cNvPr id="98" name="Straight Connector 97">
            <a:extLst>
              <a:ext uri="{FF2B5EF4-FFF2-40B4-BE49-F238E27FC236}">
                <a16:creationId xmlns:a16="http://schemas.microsoft.com/office/drawing/2014/main" id="{D2D9A428-34D7-4B46-91D8-407F950EDBE6}"/>
              </a:ext>
            </a:extLst>
          </p:cNvPr>
          <p:cNvCxnSpPr>
            <a:cxnSpLocks/>
            <a:stCxn id="26" idx="6"/>
            <a:endCxn id="97" idx="1"/>
          </p:cNvCxnSpPr>
          <p:nvPr/>
        </p:nvCxnSpPr>
        <p:spPr>
          <a:xfrm flipV="1">
            <a:off x="3694046" y="5361559"/>
            <a:ext cx="1289833" cy="5546"/>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A91DE45-0A33-457C-BAB9-D023CC907A95}"/>
              </a:ext>
            </a:extLst>
          </p:cNvPr>
          <p:cNvCxnSpPr>
            <a:cxnSpLocks/>
            <a:endCxn id="195" idx="2"/>
          </p:cNvCxnSpPr>
          <p:nvPr/>
        </p:nvCxnSpPr>
        <p:spPr>
          <a:xfrm>
            <a:off x="2646379" y="3035409"/>
            <a:ext cx="906637"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239">
            <a:extLst>
              <a:ext uri="{FF2B5EF4-FFF2-40B4-BE49-F238E27FC236}">
                <a16:creationId xmlns:a16="http://schemas.microsoft.com/office/drawing/2014/main" id="{FC99F002-4FB9-4336-AB54-A6710AC80812}"/>
              </a:ext>
            </a:extLst>
          </p:cNvPr>
          <p:cNvCxnSpPr>
            <a:cxnSpLocks/>
            <a:stCxn id="216" idx="3"/>
            <a:endCxn id="239" idx="2"/>
          </p:cNvCxnSpPr>
          <p:nvPr/>
        </p:nvCxnSpPr>
        <p:spPr>
          <a:xfrm>
            <a:off x="5309792" y="2077405"/>
            <a:ext cx="1489081" cy="1598481"/>
          </a:xfrm>
          <a:prstGeom prst="bentConnector3">
            <a:avLst>
              <a:gd name="adj1" fmla="val 49404"/>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436571BF-9590-433B-B34C-81725BB81E59}"/>
              </a:ext>
            </a:extLst>
          </p:cNvPr>
          <p:cNvPicPr>
            <a:picLocks noChangeAspect="1"/>
          </p:cNvPicPr>
          <p:nvPr/>
        </p:nvPicPr>
        <p:blipFill>
          <a:blip r:embed="rId9"/>
          <a:stretch>
            <a:fillRect/>
          </a:stretch>
        </p:blipFill>
        <p:spPr>
          <a:xfrm>
            <a:off x="8483880" y="3150111"/>
            <a:ext cx="1051550" cy="1051550"/>
          </a:xfrm>
          <a:prstGeom prst="rect">
            <a:avLst/>
          </a:prstGeom>
        </p:spPr>
      </p:pic>
      <p:sp>
        <p:nvSpPr>
          <p:cNvPr id="120" name="Oval 119">
            <a:extLst>
              <a:ext uri="{FF2B5EF4-FFF2-40B4-BE49-F238E27FC236}">
                <a16:creationId xmlns:a16="http://schemas.microsoft.com/office/drawing/2014/main" id="{B46A8521-F891-4F1D-91B9-BBD48357B023}"/>
              </a:ext>
            </a:extLst>
          </p:cNvPr>
          <p:cNvSpPr/>
          <p:nvPr/>
        </p:nvSpPr>
        <p:spPr>
          <a:xfrm>
            <a:off x="7660533" y="3587132"/>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E482BE72-1DC8-43C1-ABCD-6B0F0B3596E4}"/>
              </a:ext>
            </a:extLst>
          </p:cNvPr>
          <p:cNvSpPr txBox="1"/>
          <p:nvPr/>
        </p:nvSpPr>
        <p:spPr>
          <a:xfrm>
            <a:off x="6172105" y="2883397"/>
            <a:ext cx="141972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MS-100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Identity and Services</a:t>
            </a:r>
          </a:p>
        </p:txBody>
      </p:sp>
      <p:cxnSp>
        <p:nvCxnSpPr>
          <p:cNvPr id="186" name="Straight Connector 185">
            <a:extLst>
              <a:ext uri="{FF2B5EF4-FFF2-40B4-BE49-F238E27FC236}">
                <a16:creationId xmlns:a16="http://schemas.microsoft.com/office/drawing/2014/main" id="{3788CE05-41A3-43FB-84F3-6C9F9ABF4A56}"/>
              </a:ext>
            </a:extLst>
          </p:cNvPr>
          <p:cNvCxnSpPr>
            <a:cxnSpLocks/>
            <a:stCxn id="239" idx="6"/>
            <a:endCxn id="120" idx="2"/>
          </p:cNvCxnSpPr>
          <p:nvPr/>
        </p:nvCxnSpPr>
        <p:spPr>
          <a:xfrm>
            <a:off x="6970323" y="3675886"/>
            <a:ext cx="690210"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5D05D93-CC8E-4550-8242-7C9C2B54A7D2}"/>
              </a:ext>
            </a:extLst>
          </p:cNvPr>
          <p:cNvCxnSpPr>
            <a:cxnSpLocks/>
            <a:stCxn id="21" idx="3"/>
            <a:endCxn id="14" idx="2"/>
          </p:cNvCxnSpPr>
          <p:nvPr/>
        </p:nvCxnSpPr>
        <p:spPr>
          <a:xfrm>
            <a:off x="2107039" y="2078480"/>
            <a:ext cx="1449030" cy="2116847"/>
          </a:xfrm>
          <a:prstGeom prst="bentConnector3">
            <a:avLst>
              <a:gd name="adj1" fmla="val 35596"/>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4F8768C-C328-4753-8F97-9665E561873C}"/>
              </a:ext>
            </a:extLst>
          </p:cNvPr>
          <p:cNvSpPr txBox="1"/>
          <p:nvPr/>
        </p:nvSpPr>
        <p:spPr>
          <a:xfrm>
            <a:off x="2965130" y="4375601"/>
            <a:ext cx="1347221"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MS-500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Security Administration</a:t>
            </a:r>
          </a:p>
        </p:txBody>
      </p:sp>
      <p:cxnSp>
        <p:nvCxnSpPr>
          <p:cNvPr id="113" name="Straight Connector 235">
            <a:extLst>
              <a:ext uri="{FF2B5EF4-FFF2-40B4-BE49-F238E27FC236}">
                <a16:creationId xmlns:a16="http://schemas.microsoft.com/office/drawing/2014/main" id="{3224F453-9DC9-4724-BCF2-7CECB65E723C}"/>
              </a:ext>
            </a:extLst>
          </p:cNvPr>
          <p:cNvCxnSpPr>
            <a:cxnSpLocks/>
            <a:stCxn id="97" idx="3"/>
            <a:endCxn id="239" idx="2"/>
          </p:cNvCxnSpPr>
          <p:nvPr/>
        </p:nvCxnSpPr>
        <p:spPr>
          <a:xfrm flipV="1">
            <a:off x="5351234" y="3675886"/>
            <a:ext cx="1447639" cy="1685673"/>
          </a:xfrm>
          <a:prstGeom prst="bentConnector3">
            <a:avLst>
              <a:gd name="adj1" fmla="val 48160"/>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FCD2119-8B64-42AC-ADE9-DD235D60DDEC}"/>
              </a:ext>
            </a:extLst>
          </p:cNvPr>
          <p:cNvCxnSpPr>
            <a:cxnSpLocks/>
            <a:stCxn id="119" idx="1"/>
            <a:endCxn id="120" idx="6"/>
          </p:cNvCxnSpPr>
          <p:nvPr/>
        </p:nvCxnSpPr>
        <p:spPr>
          <a:xfrm flipH="1">
            <a:off x="7831983" y="3675886"/>
            <a:ext cx="651897"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37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Microsoft 365</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3374" y="928776"/>
            <a:ext cx="7964326" cy="400110"/>
          </a:xfrm>
          <a:prstGeom prst="rect">
            <a:avLst/>
          </a:prstGeom>
          <a:noFill/>
        </p:spPr>
        <p:txBody>
          <a:bodyPr wrap="square" lIns="91440" tIns="45720" rIns="91440" bIns="45720" anchor="t">
            <a:spAutoFit/>
          </a:bodyPr>
          <a:lstStyle/>
          <a:p>
            <a:pPr>
              <a:defRPr/>
            </a:pPr>
            <a:r>
              <a:rPr kumimoji="0" lang="en-US" sz="2000" b="0" i="0" u="none" strike="noStrike" kern="1200" cap="none" spc="40" normalizeH="0" baseline="0" noProof="0">
                <a:ln>
                  <a:noFill/>
                </a:ln>
                <a:solidFill>
                  <a:schemeClr val="bg1"/>
                </a:solidFill>
                <a:effectLst/>
                <a:uLnTx/>
                <a:uFillTx/>
                <a:latin typeface="Helvetica Neue"/>
                <a:ea typeface="+mn-ea"/>
                <a:cs typeface="+mn-cs"/>
              </a:rPr>
              <a:t>Skill up – Learning &amp; Certification for </a:t>
            </a:r>
            <a:r>
              <a:rPr lang="en-US" sz="2000" spc="40">
                <a:solidFill>
                  <a:schemeClr val="bg1"/>
                </a:solidFill>
                <a:latin typeface="Helvetica Neue"/>
              </a:rPr>
              <a:t>Microsoft 365</a:t>
            </a:r>
            <a:endParaRPr lang="en-US" sz="1800" b="0" i="0" u="none" strike="noStrike" kern="1200" cap="none" spc="0" normalizeH="0" baseline="0" noProof="0">
              <a:ln>
                <a:noFill/>
              </a:ln>
              <a:solidFill>
                <a:schemeClr val="bg1"/>
              </a:solidFill>
              <a:effectLst/>
              <a:uLnTx/>
              <a:uFillTx/>
              <a:latin typeface="Calibri" panose="020F0502020204030204"/>
              <a:cs typeface="Calibri"/>
            </a:endParaRPr>
          </a:p>
        </p:txBody>
      </p:sp>
      <p:pic>
        <p:nvPicPr>
          <p:cNvPr id="17" name="Picture 16">
            <a:extLst>
              <a:ext uri="{FF2B5EF4-FFF2-40B4-BE49-F238E27FC236}">
                <a16:creationId xmlns:a16="http://schemas.microsoft.com/office/drawing/2014/main" id="{6999649F-5530-47E2-8A96-8B72236B97F6}"/>
              </a:ext>
            </a:extLst>
          </p:cNvPr>
          <p:cNvPicPr>
            <a:picLocks noChangeAspect="1"/>
          </p:cNvPicPr>
          <p:nvPr/>
        </p:nvPicPr>
        <p:blipFill>
          <a:blip r:embed="rId3"/>
          <a:stretch>
            <a:fillRect/>
          </a:stretch>
        </p:blipFill>
        <p:spPr>
          <a:xfrm>
            <a:off x="10067251" y="2078480"/>
            <a:ext cx="1422701" cy="786007"/>
          </a:xfrm>
          <a:prstGeom prst="rect">
            <a:avLst/>
          </a:prstGeom>
        </p:spPr>
      </p:pic>
      <p:pic>
        <p:nvPicPr>
          <p:cNvPr id="19" name="Picture 18">
            <a:extLst>
              <a:ext uri="{FF2B5EF4-FFF2-40B4-BE49-F238E27FC236}">
                <a16:creationId xmlns:a16="http://schemas.microsoft.com/office/drawing/2014/main" id="{28BA0515-421E-42F6-8B36-AACA72C0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973" y="3821432"/>
            <a:ext cx="1854407" cy="1112645"/>
          </a:xfrm>
          <a:prstGeom prst="rect">
            <a:avLst/>
          </a:prstGeom>
        </p:spPr>
      </p:pic>
      <p:sp>
        <p:nvSpPr>
          <p:cNvPr id="23" name="TextBox 22">
            <a:extLst>
              <a:ext uri="{FF2B5EF4-FFF2-40B4-BE49-F238E27FC236}">
                <a16:creationId xmlns:a16="http://schemas.microsoft.com/office/drawing/2014/main" id="{78E70C2B-EA5C-4976-91C4-32D1F15560BF}"/>
              </a:ext>
            </a:extLst>
          </p:cNvPr>
          <p:cNvSpPr txBox="1"/>
          <p:nvPr/>
        </p:nvSpPr>
        <p:spPr>
          <a:xfrm>
            <a:off x="306848" y="1319921"/>
            <a:ext cx="5485431" cy="253916"/>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Helvetica Neue"/>
                <a:ea typeface="+mn-ea"/>
                <a:cs typeface="+mn-cs"/>
              </a:rPr>
              <a:t>Job roles: </a:t>
            </a:r>
            <a:r>
              <a:rPr kumimoji="0" lang="en-US" sz="1050" b="0" i="0" u="none" strike="noStrike" kern="1200" cap="none" spc="0" normalizeH="0" baseline="0" noProof="0">
                <a:ln>
                  <a:noFill/>
                </a:ln>
                <a:solidFill>
                  <a:prstClr val="white"/>
                </a:solidFill>
                <a:effectLst/>
                <a:uLnTx/>
                <a:uFillTx/>
                <a:latin typeface="Helvetica Neue"/>
                <a:ea typeface="+mn-ea"/>
                <a:cs typeface="+mn-cs"/>
              </a:rPr>
              <a:t>Developer</a:t>
            </a:r>
            <a:endParaRPr kumimoji="0" lang="el-GR"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200" name="TextBox 199">
            <a:extLst>
              <a:ext uri="{FF2B5EF4-FFF2-40B4-BE49-F238E27FC236}">
                <a16:creationId xmlns:a16="http://schemas.microsoft.com/office/drawing/2014/main" id="{BDFA4CB6-6947-4420-B9CF-484A2FB220D6}"/>
              </a:ext>
            </a:extLst>
          </p:cNvPr>
          <p:cNvSpPr txBox="1"/>
          <p:nvPr/>
        </p:nvSpPr>
        <p:spPr>
          <a:xfrm>
            <a:off x="4036505" y="3982998"/>
            <a:ext cx="2205613"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MS-600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Building Applications and Solutions with Microsoft 365 Core Services</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260" name="Straight Connector 259">
            <a:extLst>
              <a:ext uri="{FF2B5EF4-FFF2-40B4-BE49-F238E27FC236}">
                <a16:creationId xmlns:a16="http://schemas.microsoft.com/office/drawing/2014/main" id="{46B97894-30C3-4C5A-B0B8-8467AFF0A70B}"/>
              </a:ext>
            </a:extLst>
          </p:cNvPr>
          <p:cNvCxnSpPr>
            <a:cxnSpLocks/>
            <a:stCxn id="14" idx="6"/>
            <a:endCxn id="263" idx="1"/>
          </p:cNvCxnSpPr>
          <p:nvPr/>
        </p:nvCxnSpPr>
        <p:spPr>
          <a:xfrm>
            <a:off x="5188040" y="3722817"/>
            <a:ext cx="2108156"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3ED6E16-C400-4ED5-8A61-FE12174321B9}"/>
              </a:ext>
            </a:extLst>
          </p:cNvPr>
          <p:cNvGrpSpPr/>
          <p:nvPr/>
        </p:nvGrpSpPr>
        <p:grpSpPr>
          <a:xfrm>
            <a:off x="7296196" y="3539139"/>
            <a:ext cx="367355" cy="367355"/>
            <a:chOff x="5532857" y="2490921"/>
            <a:chExt cx="367355" cy="367355"/>
          </a:xfrm>
        </p:grpSpPr>
        <p:sp>
          <p:nvSpPr>
            <p:cNvPr id="262" name="Oval 261">
              <a:extLst>
                <a:ext uri="{FF2B5EF4-FFF2-40B4-BE49-F238E27FC236}">
                  <a16:creationId xmlns:a16="http://schemas.microsoft.com/office/drawing/2014/main" id="{C53EE420-52C0-4E7A-9592-58AEB3FC7D0F}"/>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C9AD6D6-9DAA-455A-92F2-E9CF463159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64" name="TextBox 263">
            <a:extLst>
              <a:ext uri="{FF2B5EF4-FFF2-40B4-BE49-F238E27FC236}">
                <a16:creationId xmlns:a16="http://schemas.microsoft.com/office/drawing/2014/main" id="{C6233E8F-F582-4729-BEEC-B66E270D5FD5}"/>
              </a:ext>
            </a:extLst>
          </p:cNvPr>
          <p:cNvSpPr txBox="1"/>
          <p:nvPr/>
        </p:nvSpPr>
        <p:spPr>
          <a:xfrm>
            <a:off x="7692887" y="3429000"/>
            <a:ext cx="1589198" cy="646331"/>
          </a:xfrm>
          <a:prstGeom prst="rect">
            <a:avLst/>
          </a:prstGeom>
          <a:noFill/>
        </p:spPr>
        <p:txBody>
          <a:bodyPr wrap="square">
            <a:spAutoFit/>
          </a:bodyPr>
          <a:lstStyle>
            <a:defPPr>
              <a:defRPr lang="en-US"/>
            </a:defPPr>
            <a:lvl1pPr algn="ct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365 Certified: Developer Associate</a:t>
            </a:r>
          </a:p>
        </p:txBody>
      </p:sp>
      <p:sp>
        <p:nvSpPr>
          <p:cNvPr id="271" name="TextBox 270">
            <a:extLst>
              <a:ext uri="{FF2B5EF4-FFF2-40B4-BE49-F238E27FC236}">
                <a16:creationId xmlns:a16="http://schemas.microsoft.com/office/drawing/2014/main" id="{334136EF-294F-4084-B6FF-B6FD21C58CED}"/>
              </a:ext>
            </a:extLst>
          </p:cNvPr>
          <p:cNvSpPr txBox="1"/>
          <p:nvPr/>
        </p:nvSpPr>
        <p:spPr>
          <a:xfrm>
            <a:off x="9721622" y="3119967"/>
            <a:ext cx="23375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docs.microsoft.com</a:t>
            </a:r>
          </a:p>
        </p:txBody>
      </p:sp>
      <p:sp>
        <p:nvSpPr>
          <p:cNvPr id="273" name="TextBox 272">
            <a:extLst>
              <a:ext uri="{FF2B5EF4-FFF2-40B4-BE49-F238E27FC236}">
                <a16:creationId xmlns:a16="http://schemas.microsoft.com/office/drawing/2014/main" id="{F5D5A8CB-389D-4114-98E8-45A15986CCD4}"/>
              </a:ext>
            </a:extLst>
          </p:cNvPr>
          <p:cNvSpPr txBox="1"/>
          <p:nvPr/>
        </p:nvSpPr>
        <p:spPr>
          <a:xfrm>
            <a:off x="10027594" y="1797941"/>
            <a:ext cx="15271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Microsoft learn</a:t>
            </a:r>
          </a:p>
        </p:txBody>
      </p:sp>
      <p:cxnSp>
        <p:nvCxnSpPr>
          <p:cNvPr id="275" name="Straight Connector 274">
            <a:extLst>
              <a:ext uri="{FF2B5EF4-FFF2-40B4-BE49-F238E27FC236}">
                <a16:creationId xmlns:a16="http://schemas.microsoft.com/office/drawing/2014/main" id="{0BE082B5-1BC1-49D4-A921-4894E8DB9748}"/>
              </a:ext>
            </a:extLst>
          </p:cNvPr>
          <p:cNvCxnSpPr/>
          <p:nvPr/>
        </p:nvCxnSpPr>
        <p:spPr>
          <a:xfrm>
            <a:off x="9721622" y="1457854"/>
            <a:ext cx="0" cy="3888619"/>
          </a:xfrm>
          <a:prstGeom prst="line">
            <a:avLst/>
          </a:prstGeom>
        </p:spPr>
        <p:style>
          <a:lnRef idx="1">
            <a:schemeClr val="accent4"/>
          </a:lnRef>
          <a:fillRef idx="0">
            <a:schemeClr val="accent4"/>
          </a:fillRef>
          <a:effectRef idx="0">
            <a:schemeClr val="accent4"/>
          </a:effectRef>
          <a:fontRef idx="minor">
            <a:schemeClr val="tx1"/>
          </a:fontRef>
        </p:style>
      </p:cxnSp>
      <p:sp>
        <p:nvSpPr>
          <p:cNvPr id="292" name="TextBox 291">
            <a:extLst>
              <a:ext uri="{FF2B5EF4-FFF2-40B4-BE49-F238E27FC236}">
                <a16:creationId xmlns:a16="http://schemas.microsoft.com/office/drawing/2014/main" id="{E7126655-C4E6-4C01-907A-377E834261A1}"/>
              </a:ext>
            </a:extLst>
          </p:cNvPr>
          <p:cNvSpPr txBox="1"/>
          <p:nvPr/>
        </p:nvSpPr>
        <p:spPr>
          <a:xfrm>
            <a:off x="5559197" y="6117615"/>
            <a:ext cx="4162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a:ln>
                  <a:noFill/>
                </a:ln>
                <a:solidFill>
                  <a:prstClr val="white"/>
                </a:solidFill>
                <a:effectLst/>
                <a:uLnTx/>
                <a:uFillTx/>
                <a:latin typeface="Calibri" panose="020F0502020204030204"/>
                <a:ea typeface="+mn-ea"/>
                <a:cs typeface="+mn-cs"/>
              </a:rPr>
              <a:t>https://docs.microsoft.com/en-us/learn/certifications/</a:t>
            </a:r>
          </a:p>
        </p:txBody>
      </p:sp>
      <p:sp>
        <p:nvSpPr>
          <p:cNvPr id="14" name="Oval 13">
            <a:extLst>
              <a:ext uri="{FF2B5EF4-FFF2-40B4-BE49-F238E27FC236}">
                <a16:creationId xmlns:a16="http://schemas.microsoft.com/office/drawing/2014/main" id="{78301B93-F22A-444B-B8EE-0672BC615606}"/>
              </a:ext>
            </a:extLst>
          </p:cNvPr>
          <p:cNvSpPr/>
          <p:nvPr/>
        </p:nvSpPr>
        <p:spPr>
          <a:xfrm>
            <a:off x="5016590" y="3634063"/>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BE6D7693-6D2C-4201-B0BC-B9C1FC07793C}"/>
              </a:ext>
            </a:extLst>
          </p:cNvPr>
          <p:cNvCxnSpPr>
            <a:cxnSpLocks/>
            <a:stCxn id="131" idx="6"/>
            <a:endCxn id="230" idx="1"/>
          </p:cNvCxnSpPr>
          <p:nvPr/>
        </p:nvCxnSpPr>
        <p:spPr>
          <a:xfrm>
            <a:off x="1258697" y="3744450"/>
            <a:ext cx="1415717" cy="368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E216FEDC-7CDC-4C6B-BD51-01B1A13D5D89}"/>
              </a:ext>
            </a:extLst>
          </p:cNvPr>
          <p:cNvSpPr txBox="1"/>
          <p:nvPr/>
        </p:nvSpPr>
        <p:spPr>
          <a:xfrm>
            <a:off x="677661" y="3982998"/>
            <a:ext cx="1020571" cy="5539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MS-900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Fundamentals</a:t>
            </a:r>
          </a:p>
        </p:txBody>
      </p:sp>
      <p:sp>
        <p:nvSpPr>
          <p:cNvPr id="131" name="Oval 130">
            <a:extLst>
              <a:ext uri="{FF2B5EF4-FFF2-40B4-BE49-F238E27FC236}">
                <a16:creationId xmlns:a16="http://schemas.microsoft.com/office/drawing/2014/main" id="{3E5F2531-9FDF-406D-BCB3-F0F792956721}"/>
              </a:ext>
            </a:extLst>
          </p:cNvPr>
          <p:cNvSpPr/>
          <p:nvPr/>
        </p:nvSpPr>
        <p:spPr>
          <a:xfrm>
            <a:off x="1087247" y="3655696"/>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BFD834CF-103D-4B07-A9AC-C2CDFE089E1A}"/>
              </a:ext>
            </a:extLst>
          </p:cNvPr>
          <p:cNvSpPr txBox="1"/>
          <p:nvPr/>
        </p:nvSpPr>
        <p:spPr>
          <a:xfrm>
            <a:off x="2238809" y="3987080"/>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365 Certified: Fundamentals</a:t>
            </a:r>
            <a:endPar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nvGrpSpPr>
          <p:cNvPr id="227" name="Group 226">
            <a:extLst>
              <a:ext uri="{FF2B5EF4-FFF2-40B4-BE49-F238E27FC236}">
                <a16:creationId xmlns:a16="http://schemas.microsoft.com/office/drawing/2014/main" id="{50491996-F24B-4009-9A98-7B02B58B089A}"/>
              </a:ext>
            </a:extLst>
          </p:cNvPr>
          <p:cNvGrpSpPr/>
          <p:nvPr/>
        </p:nvGrpSpPr>
        <p:grpSpPr>
          <a:xfrm>
            <a:off x="2674414" y="3572006"/>
            <a:ext cx="352249" cy="352249"/>
            <a:chOff x="2594326" y="2487692"/>
            <a:chExt cx="352249" cy="352249"/>
          </a:xfrm>
        </p:grpSpPr>
        <p:sp>
          <p:nvSpPr>
            <p:cNvPr id="229" name="Oval 228">
              <a:extLst>
                <a:ext uri="{FF2B5EF4-FFF2-40B4-BE49-F238E27FC236}">
                  <a16:creationId xmlns:a16="http://schemas.microsoft.com/office/drawing/2014/main" id="{9E3F9CEA-D78C-4467-88B4-EE8DE9DC8634}"/>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Graphic 229">
              <a:extLst>
                <a:ext uri="{FF2B5EF4-FFF2-40B4-BE49-F238E27FC236}">
                  <a16:creationId xmlns:a16="http://schemas.microsoft.com/office/drawing/2014/main" id="{31CCEBA9-4A0A-4850-8620-3BF83E1E1D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4326" y="2487692"/>
              <a:ext cx="352249" cy="352249"/>
            </a:xfrm>
            <a:prstGeom prst="rect">
              <a:avLst/>
            </a:prstGeom>
          </p:spPr>
        </p:pic>
      </p:grpSp>
      <p:cxnSp>
        <p:nvCxnSpPr>
          <p:cNvPr id="237" name="Straight Connector 236">
            <a:extLst>
              <a:ext uri="{FF2B5EF4-FFF2-40B4-BE49-F238E27FC236}">
                <a16:creationId xmlns:a16="http://schemas.microsoft.com/office/drawing/2014/main" id="{F5D05D93-CC8E-4550-8242-7C9C2B54A7D2}"/>
              </a:ext>
            </a:extLst>
          </p:cNvPr>
          <p:cNvCxnSpPr>
            <a:cxnSpLocks/>
            <a:stCxn id="230" idx="3"/>
            <a:endCxn id="14" idx="2"/>
          </p:cNvCxnSpPr>
          <p:nvPr/>
        </p:nvCxnSpPr>
        <p:spPr>
          <a:xfrm flipV="1">
            <a:off x="3026663" y="3722817"/>
            <a:ext cx="1989927" cy="25314"/>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57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028FF-5F5A-475C-ADE4-521E331C18D3}"/>
              </a:ext>
            </a:extLst>
          </p:cNvPr>
          <p:cNvSpPr>
            <a:spLocks noGrp="1"/>
          </p:cNvSpPr>
          <p:nvPr>
            <p:ph type="title"/>
          </p:nvPr>
        </p:nvSpPr>
        <p:spPr>
          <a:xfrm>
            <a:off x="62201" y="5675731"/>
            <a:ext cx="11018520" cy="553998"/>
          </a:xfrm>
        </p:spPr>
        <p:txBody>
          <a:bodyPr/>
          <a:lstStyle/>
          <a:p>
            <a:r>
              <a:rPr lang="en-US"/>
              <a:t>Thank you</a:t>
            </a:r>
          </a:p>
        </p:txBody>
      </p:sp>
      <p:pic>
        <p:nvPicPr>
          <p:cNvPr id="7" name="Content Placeholder 4">
            <a:extLst>
              <a:ext uri="{FF2B5EF4-FFF2-40B4-BE49-F238E27FC236}">
                <a16:creationId xmlns:a16="http://schemas.microsoft.com/office/drawing/2014/main" id="{8526B538-9574-44D1-9FDC-A2513EEAC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23" y="5327732"/>
            <a:ext cx="822560" cy="812174"/>
          </a:xfrm>
          <a:prstGeom prst="rect">
            <a:avLst/>
          </a:prstGeom>
          <a:effectLst>
            <a:outerShdw blurRad="76200" dist="12700" dir="8100000" sy="-23000" kx="800400" algn="br" rotWithShape="0">
              <a:prstClr val="black">
                <a:alpha val="20000"/>
              </a:prstClr>
            </a:outerShdw>
          </a:effectLst>
        </p:spPr>
      </p:pic>
      <p:sp>
        <p:nvSpPr>
          <p:cNvPr id="10" name="Rectangle 9">
            <a:extLst>
              <a:ext uri="{FF2B5EF4-FFF2-40B4-BE49-F238E27FC236}">
                <a16:creationId xmlns:a16="http://schemas.microsoft.com/office/drawing/2014/main" id="{D8924BD5-8D66-41E7-A958-FD9B940BBDBC}"/>
              </a:ext>
            </a:extLst>
          </p:cNvPr>
          <p:cNvSpPr/>
          <p:nvPr/>
        </p:nvSpPr>
        <p:spPr bwMode="auto">
          <a:xfrm>
            <a:off x="3" y="6417089"/>
            <a:ext cx="9719734" cy="167995"/>
          </a:xfrm>
          <a:prstGeom prst="rect">
            <a:avLst/>
          </a:prstGeom>
          <a:solidFill>
            <a:srgbClr val="ED7D31"/>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C000"/>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8733031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Meet the experts</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C000"/>
              </a:solidFill>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11" name="TextBox 10">
            <a:extLst>
              <a:ext uri="{FF2B5EF4-FFF2-40B4-BE49-F238E27FC236}">
                <a16:creationId xmlns:a16="http://schemas.microsoft.com/office/drawing/2014/main" id="{3B4EFCC9-9959-45FC-A77E-0EF398026081}"/>
              </a:ext>
            </a:extLst>
          </p:cNvPr>
          <p:cNvSpPr txBox="1"/>
          <p:nvPr/>
        </p:nvSpPr>
        <p:spPr>
          <a:xfrm>
            <a:off x="1375340" y="1084304"/>
            <a:ext cx="3854811" cy="677108"/>
          </a:xfrm>
          <a:prstGeom prst="rect">
            <a:avLst/>
          </a:prstGeom>
          <a:noFill/>
        </p:spPr>
        <p:txBody>
          <a:bodyPr wrap="square">
            <a:spAutoFit/>
          </a:bodyPr>
          <a:lstStyle/>
          <a:p>
            <a:pPr lvl="1" fontAlgn="t">
              <a:tabLst>
                <a:tab pos="457200" algn="l"/>
              </a:tabLst>
            </a:pPr>
            <a:r>
              <a:rPr lang="en-US" sz="2000" b="1" i="1" spc="40">
                <a:solidFill>
                  <a:schemeClr val="bg1"/>
                </a:solidFill>
                <a:effectLst/>
                <a:latin typeface="Helvetica Neue"/>
                <a:ea typeface="Times New Roman" panose="02020603050405020304" pitchFamily="18" charset="0"/>
              </a:rPr>
              <a:t>Albertos</a:t>
            </a:r>
            <a:r>
              <a:rPr lang="en-US" sz="2000" b="1" i="1" spc="40">
                <a:solidFill>
                  <a:schemeClr val="bg1"/>
                </a:solidFill>
                <a:latin typeface="Helvetica Neue"/>
                <a:ea typeface="Times New Roman" panose="02020603050405020304" pitchFamily="18" charset="0"/>
              </a:rPr>
              <a:t> Bourlas </a:t>
            </a:r>
          </a:p>
          <a:p>
            <a:pPr lvl="1" fontAlgn="t">
              <a:tabLst>
                <a:tab pos="457200" algn="l"/>
              </a:tabLst>
            </a:pPr>
            <a:r>
              <a:rPr lang="en-US" sz="1800" i="1" spc="40">
                <a:solidFill>
                  <a:schemeClr val="bg1"/>
                </a:solidFill>
                <a:latin typeface="Helvetica Neue"/>
                <a:ea typeface="Times New Roman" panose="02020603050405020304" pitchFamily="18" charset="0"/>
              </a:rPr>
              <a:t>Microsoft Hellas</a:t>
            </a:r>
            <a:endParaRPr lang="en-US" i="1">
              <a:solidFill>
                <a:schemeClr val="bg1"/>
              </a:solidFill>
              <a:effectLst/>
              <a:latin typeface="Calibri" panose="020F050202020403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1831196A-035F-4F2A-B732-1D2C093D7389}"/>
              </a:ext>
            </a:extLst>
          </p:cNvPr>
          <p:cNvSpPr txBox="1"/>
          <p:nvPr/>
        </p:nvSpPr>
        <p:spPr>
          <a:xfrm>
            <a:off x="6169132" y="1437383"/>
            <a:ext cx="3352800" cy="677108"/>
          </a:xfrm>
          <a:prstGeom prst="rect">
            <a:avLst/>
          </a:prstGeom>
          <a:noFill/>
        </p:spPr>
        <p:txBody>
          <a:bodyPr wrap="square">
            <a:spAutoFit/>
          </a:bodyPr>
          <a:lstStyle/>
          <a:p>
            <a:pPr lvl="1" fontAlgn="t">
              <a:tabLst>
                <a:tab pos="914400" algn="l"/>
              </a:tabLst>
            </a:pPr>
            <a:r>
              <a:rPr lang="en-US" sz="2000" b="1" i="1" spc="40">
                <a:solidFill>
                  <a:schemeClr val="bg1"/>
                </a:solidFill>
                <a:effectLst/>
                <a:latin typeface="Helvetica Neue"/>
                <a:ea typeface="Times New Roman" panose="02020603050405020304" pitchFamily="18" charset="0"/>
              </a:rPr>
              <a:t>Pantelis Apostolidis </a:t>
            </a:r>
          </a:p>
          <a:p>
            <a:pPr lvl="1" fontAlgn="t">
              <a:tabLst>
                <a:tab pos="914400" algn="l"/>
              </a:tabLst>
            </a:pPr>
            <a:r>
              <a:rPr lang="en-US" sz="1800" i="1" spc="40">
                <a:solidFill>
                  <a:schemeClr val="bg1"/>
                </a:solidFill>
                <a:latin typeface="Helvetica Neue"/>
                <a:ea typeface="Times New Roman" panose="02020603050405020304" pitchFamily="18" charset="0"/>
              </a:rPr>
              <a:t>Microsoft Hellas</a:t>
            </a:r>
            <a:endParaRPr lang="en-US" sz="1800" i="1" spc="40">
              <a:solidFill>
                <a:schemeClr val="bg1"/>
              </a:solidFill>
              <a:effectLst/>
              <a:latin typeface="Helvetica Neue"/>
              <a:ea typeface="Times New Roman" panose="02020603050405020304" pitchFamily="18" charset="0"/>
            </a:endParaRPr>
          </a:p>
        </p:txBody>
      </p:sp>
      <p:sp>
        <p:nvSpPr>
          <p:cNvPr id="15" name="TextBox 14">
            <a:extLst>
              <a:ext uri="{FF2B5EF4-FFF2-40B4-BE49-F238E27FC236}">
                <a16:creationId xmlns:a16="http://schemas.microsoft.com/office/drawing/2014/main" id="{D1AD0CA1-A75B-42AB-907A-8A3067F2348D}"/>
              </a:ext>
            </a:extLst>
          </p:cNvPr>
          <p:cNvSpPr txBox="1"/>
          <p:nvPr/>
        </p:nvSpPr>
        <p:spPr>
          <a:xfrm>
            <a:off x="1718673" y="2208307"/>
            <a:ext cx="2290354" cy="677108"/>
          </a:xfrm>
          <a:prstGeom prst="rect">
            <a:avLst/>
          </a:prstGeom>
          <a:noFill/>
        </p:spPr>
        <p:txBody>
          <a:bodyPr wrap="square">
            <a:spAutoFit/>
          </a:bodyPr>
          <a:lstStyle/>
          <a:p>
            <a:r>
              <a:rPr lang="en-US" sz="2000" b="1" i="1" spc="40">
                <a:solidFill>
                  <a:schemeClr val="bg1"/>
                </a:solidFill>
                <a:latin typeface="Helvetica Neue"/>
              </a:rPr>
              <a:t>Vaggelis Kappas</a:t>
            </a:r>
          </a:p>
          <a:p>
            <a:r>
              <a:rPr lang="en-US" sz="1800" i="1" spc="40">
                <a:solidFill>
                  <a:schemeClr val="bg1"/>
                </a:solidFill>
                <a:latin typeface="Helvetica Neue"/>
                <a:ea typeface="Times New Roman" panose="02020603050405020304" pitchFamily="18" charset="0"/>
              </a:rPr>
              <a:t> Microsoft Hellas</a:t>
            </a:r>
            <a:endParaRPr lang="en-US"/>
          </a:p>
        </p:txBody>
      </p:sp>
      <p:sp>
        <p:nvSpPr>
          <p:cNvPr id="17" name="TextBox 16">
            <a:extLst>
              <a:ext uri="{FF2B5EF4-FFF2-40B4-BE49-F238E27FC236}">
                <a16:creationId xmlns:a16="http://schemas.microsoft.com/office/drawing/2014/main" id="{CF656D91-A704-4DAF-9E27-06EB9BF90BFF}"/>
              </a:ext>
            </a:extLst>
          </p:cNvPr>
          <p:cNvSpPr txBox="1"/>
          <p:nvPr/>
        </p:nvSpPr>
        <p:spPr>
          <a:xfrm>
            <a:off x="6731724" y="2459704"/>
            <a:ext cx="3178629" cy="677108"/>
          </a:xfrm>
          <a:prstGeom prst="rect">
            <a:avLst/>
          </a:prstGeom>
          <a:noFill/>
        </p:spPr>
        <p:txBody>
          <a:bodyPr wrap="square">
            <a:spAutoFit/>
          </a:bodyPr>
          <a:lstStyle/>
          <a:p>
            <a:r>
              <a:rPr lang="en-US" sz="2000" b="1" i="1" spc="40">
                <a:solidFill>
                  <a:schemeClr val="bg1"/>
                </a:solidFill>
                <a:latin typeface="Helvetica Neue"/>
              </a:rPr>
              <a:t>Vassilis Ioannidis </a:t>
            </a:r>
          </a:p>
          <a:p>
            <a:r>
              <a:rPr lang="en-US" sz="1800" i="1" spc="40">
                <a:solidFill>
                  <a:schemeClr val="bg1"/>
                </a:solidFill>
                <a:latin typeface="Helvetica Neue"/>
              </a:rPr>
              <a:t>MCT | Cloud Architect </a:t>
            </a:r>
            <a:endParaRPr lang="en-US"/>
          </a:p>
        </p:txBody>
      </p:sp>
      <p:sp>
        <p:nvSpPr>
          <p:cNvPr id="19" name="TextBox 18">
            <a:extLst>
              <a:ext uri="{FF2B5EF4-FFF2-40B4-BE49-F238E27FC236}">
                <a16:creationId xmlns:a16="http://schemas.microsoft.com/office/drawing/2014/main" id="{1755747C-2372-4A34-9B57-7AC46C638BCA}"/>
              </a:ext>
            </a:extLst>
          </p:cNvPr>
          <p:cNvSpPr txBox="1"/>
          <p:nvPr/>
        </p:nvSpPr>
        <p:spPr>
          <a:xfrm>
            <a:off x="1718673" y="3454389"/>
            <a:ext cx="2835910" cy="677108"/>
          </a:xfrm>
          <a:prstGeom prst="rect">
            <a:avLst/>
          </a:prstGeom>
          <a:noFill/>
        </p:spPr>
        <p:txBody>
          <a:bodyPr wrap="square">
            <a:spAutoFit/>
          </a:bodyPr>
          <a:lstStyle/>
          <a:p>
            <a:r>
              <a:rPr lang="en-US" sz="2000" b="1" i="1" spc="40">
                <a:solidFill>
                  <a:schemeClr val="bg1"/>
                </a:solidFill>
                <a:latin typeface="Helvetica Neue"/>
              </a:rPr>
              <a:t>Dimitris Pantazis </a:t>
            </a:r>
          </a:p>
          <a:p>
            <a:r>
              <a:rPr lang="en-US" sz="1800" i="1" spc="40">
                <a:solidFill>
                  <a:schemeClr val="bg1"/>
                </a:solidFill>
                <a:latin typeface="Helvetica Neue"/>
              </a:rPr>
              <a:t>MCT | Cloud Architect </a:t>
            </a:r>
            <a:endParaRPr lang="en-US"/>
          </a:p>
        </p:txBody>
      </p:sp>
      <p:sp>
        <p:nvSpPr>
          <p:cNvPr id="21" name="TextBox 20">
            <a:extLst>
              <a:ext uri="{FF2B5EF4-FFF2-40B4-BE49-F238E27FC236}">
                <a16:creationId xmlns:a16="http://schemas.microsoft.com/office/drawing/2014/main" id="{C4AB491B-150A-4BFB-AF9F-DDD9462EA403}"/>
              </a:ext>
            </a:extLst>
          </p:cNvPr>
          <p:cNvSpPr txBox="1"/>
          <p:nvPr/>
        </p:nvSpPr>
        <p:spPr>
          <a:xfrm>
            <a:off x="6731724" y="3481647"/>
            <a:ext cx="3178630" cy="677108"/>
          </a:xfrm>
          <a:prstGeom prst="rect">
            <a:avLst/>
          </a:prstGeom>
          <a:noFill/>
        </p:spPr>
        <p:txBody>
          <a:bodyPr wrap="square">
            <a:spAutoFit/>
          </a:bodyPr>
          <a:lstStyle/>
          <a:p>
            <a:r>
              <a:rPr lang="en-US" sz="2000" b="1" i="1" spc="40">
                <a:solidFill>
                  <a:schemeClr val="bg1"/>
                </a:solidFill>
                <a:latin typeface="Helvetica Neue"/>
              </a:rPr>
              <a:t>Vassilis Salis </a:t>
            </a:r>
          </a:p>
          <a:p>
            <a:r>
              <a:rPr lang="en-US" sz="1800" i="1" spc="40">
                <a:solidFill>
                  <a:schemeClr val="bg1"/>
                </a:solidFill>
                <a:latin typeface="Helvetica Neue"/>
                <a:ea typeface="Times New Roman" panose="02020603050405020304" pitchFamily="18" charset="0"/>
              </a:rPr>
              <a:t>Microsoft Hellas</a:t>
            </a:r>
            <a:endParaRPr lang="en-US"/>
          </a:p>
        </p:txBody>
      </p:sp>
      <p:sp>
        <p:nvSpPr>
          <p:cNvPr id="23" name="TextBox 22">
            <a:extLst>
              <a:ext uri="{FF2B5EF4-FFF2-40B4-BE49-F238E27FC236}">
                <a16:creationId xmlns:a16="http://schemas.microsoft.com/office/drawing/2014/main" id="{D2B37AA5-26EA-4D38-BDC2-8D72C6BFC642}"/>
              </a:ext>
            </a:extLst>
          </p:cNvPr>
          <p:cNvSpPr txBox="1"/>
          <p:nvPr/>
        </p:nvSpPr>
        <p:spPr>
          <a:xfrm>
            <a:off x="1719268" y="4650273"/>
            <a:ext cx="2730812" cy="677108"/>
          </a:xfrm>
          <a:prstGeom prst="rect">
            <a:avLst/>
          </a:prstGeom>
          <a:noFill/>
        </p:spPr>
        <p:txBody>
          <a:bodyPr wrap="square">
            <a:spAutoFit/>
          </a:bodyPr>
          <a:lstStyle/>
          <a:p>
            <a:r>
              <a:rPr lang="en-US" sz="2000" b="1" i="1" spc="40">
                <a:solidFill>
                  <a:schemeClr val="bg1"/>
                </a:solidFill>
                <a:latin typeface="Helvetica Neue"/>
              </a:rPr>
              <a:t>George Armeniakos </a:t>
            </a:r>
          </a:p>
          <a:p>
            <a:r>
              <a:rPr lang="en-US" sz="1800" i="1" spc="40">
                <a:solidFill>
                  <a:schemeClr val="bg1"/>
                </a:solidFill>
                <a:latin typeface="Helvetica Neue"/>
                <a:ea typeface="Times New Roman" panose="02020603050405020304" pitchFamily="18" charset="0"/>
              </a:rPr>
              <a:t>Microsoft Hellas</a:t>
            </a:r>
            <a:endParaRPr lang="en-US"/>
          </a:p>
        </p:txBody>
      </p:sp>
      <p:sp>
        <p:nvSpPr>
          <p:cNvPr id="25" name="TextBox 24">
            <a:extLst>
              <a:ext uri="{FF2B5EF4-FFF2-40B4-BE49-F238E27FC236}">
                <a16:creationId xmlns:a16="http://schemas.microsoft.com/office/drawing/2014/main" id="{11496EB1-B502-462B-B078-8F099EE4E150}"/>
              </a:ext>
            </a:extLst>
          </p:cNvPr>
          <p:cNvSpPr txBox="1"/>
          <p:nvPr/>
        </p:nvSpPr>
        <p:spPr>
          <a:xfrm>
            <a:off x="6749142" y="4484703"/>
            <a:ext cx="2882537" cy="677108"/>
          </a:xfrm>
          <a:prstGeom prst="rect">
            <a:avLst/>
          </a:prstGeom>
          <a:noFill/>
        </p:spPr>
        <p:txBody>
          <a:bodyPr wrap="square" lIns="91440" tIns="45720" rIns="91440" bIns="45720" anchor="t">
            <a:spAutoFit/>
          </a:bodyPr>
          <a:lstStyle/>
          <a:p>
            <a:r>
              <a:rPr lang="en-US" sz="2000" b="1" i="1" spc="40">
                <a:solidFill>
                  <a:schemeClr val="bg1"/>
                </a:solidFill>
                <a:latin typeface="Helvetica Neue"/>
              </a:rPr>
              <a:t>Sophie </a:t>
            </a:r>
            <a:r>
              <a:rPr lang="en-US" sz="2000" b="1" i="1" spc="40" err="1">
                <a:solidFill>
                  <a:schemeClr val="bg1"/>
                </a:solidFill>
                <a:latin typeface="Helvetica Neue"/>
              </a:rPr>
              <a:t>Chanialaki</a:t>
            </a:r>
            <a:r>
              <a:rPr lang="en-US" sz="2000" b="1" i="1" spc="40">
                <a:solidFill>
                  <a:schemeClr val="bg1"/>
                </a:solidFill>
                <a:latin typeface="Helvetica Neue"/>
              </a:rPr>
              <a:t> </a:t>
            </a:r>
          </a:p>
          <a:p>
            <a:r>
              <a:rPr lang="en-US" sz="1800" i="1" spc="40">
                <a:solidFill>
                  <a:schemeClr val="bg1"/>
                </a:solidFill>
                <a:latin typeface="Helvetica Neue"/>
                <a:ea typeface="Times New Roman" panose="02020603050405020304" pitchFamily="18" charset="0"/>
              </a:rPr>
              <a:t>Microsoft Hellas</a:t>
            </a:r>
            <a:endParaRPr lang="en-US"/>
          </a:p>
        </p:txBody>
      </p:sp>
      <p:sp>
        <p:nvSpPr>
          <p:cNvPr id="27" name="TextBox 26">
            <a:extLst>
              <a:ext uri="{FF2B5EF4-FFF2-40B4-BE49-F238E27FC236}">
                <a16:creationId xmlns:a16="http://schemas.microsoft.com/office/drawing/2014/main" id="{C8DDC9F0-2718-4C25-AF48-273AC4321F99}"/>
              </a:ext>
            </a:extLst>
          </p:cNvPr>
          <p:cNvSpPr txBox="1"/>
          <p:nvPr/>
        </p:nvSpPr>
        <p:spPr>
          <a:xfrm>
            <a:off x="1718673" y="5660232"/>
            <a:ext cx="2518086" cy="677108"/>
          </a:xfrm>
          <a:prstGeom prst="rect">
            <a:avLst/>
          </a:prstGeom>
          <a:noFill/>
        </p:spPr>
        <p:txBody>
          <a:bodyPr wrap="square" lIns="91440" tIns="45720" rIns="91440" bIns="45720" anchor="t">
            <a:spAutoFit/>
          </a:bodyPr>
          <a:lstStyle/>
          <a:p>
            <a:r>
              <a:rPr lang="en-US" sz="2000" b="1" i="1" spc="40">
                <a:solidFill>
                  <a:schemeClr val="bg1"/>
                </a:solidFill>
                <a:latin typeface="Helvetica Neue"/>
              </a:rPr>
              <a:t>Michael Haggar</a:t>
            </a:r>
          </a:p>
          <a:p>
            <a:r>
              <a:rPr lang="en-US" sz="1800" i="1" spc="40">
                <a:solidFill>
                  <a:schemeClr val="bg1"/>
                </a:solidFill>
                <a:latin typeface="Helvetica Neue"/>
                <a:ea typeface="Times New Roman" panose="02020603050405020304" pitchFamily="18" charset="0"/>
              </a:rPr>
              <a:t>Microsoft Hellas</a:t>
            </a:r>
            <a:endParaRPr lang="en-US"/>
          </a:p>
        </p:txBody>
      </p:sp>
      <p:sp>
        <p:nvSpPr>
          <p:cNvPr id="29" name="TextBox 28">
            <a:extLst>
              <a:ext uri="{FF2B5EF4-FFF2-40B4-BE49-F238E27FC236}">
                <a16:creationId xmlns:a16="http://schemas.microsoft.com/office/drawing/2014/main" id="{F5678D38-0F1E-416E-AB25-B86E78EEB970}"/>
              </a:ext>
            </a:extLst>
          </p:cNvPr>
          <p:cNvSpPr txBox="1"/>
          <p:nvPr/>
        </p:nvSpPr>
        <p:spPr>
          <a:xfrm>
            <a:off x="6757851" y="5502936"/>
            <a:ext cx="2619897" cy="646331"/>
          </a:xfrm>
          <a:prstGeom prst="rect">
            <a:avLst/>
          </a:prstGeom>
          <a:noFill/>
        </p:spPr>
        <p:txBody>
          <a:bodyPr wrap="square">
            <a:spAutoFit/>
          </a:bodyPr>
          <a:lstStyle/>
          <a:p>
            <a:r>
              <a:rPr lang="en-US" sz="1800" b="1" i="1" spc="40">
                <a:solidFill>
                  <a:schemeClr val="bg1"/>
                </a:solidFill>
                <a:latin typeface="Helvetica Neue"/>
              </a:rPr>
              <a:t>Ioannis Stavrinides</a:t>
            </a:r>
          </a:p>
          <a:p>
            <a:r>
              <a:rPr lang="en-US" sz="1800" i="1" spc="40">
                <a:solidFill>
                  <a:schemeClr val="bg1"/>
                </a:solidFill>
                <a:latin typeface="Helvetica Neue"/>
                <a:ea typeface="Times New Roman" panose="02020603050405020304" pitchFamily="18" charset="0"/>
              </a:rPr>
              <a:t>Microsoft Hellas</a:t>
            </a:r>
            <a:endParaRPr lang="en-US"/>
          </a:p>
        </p:txBody>
      </p:sp>
      <p:pic>
        <p:nvPicPr>
          <p:cNvPr id="30" name="Picture 29">
            <a:extLst>
              <a:ext uri="{FF2B5EF4-FFF2-40B4-BE49-F238E27FC236}">
                <a16:creationId xmlns:a16="http://schemas.microsoft.com/office/drawing/2014/main" id="{64A7B974-25F6-4467-BD9A-73B0E616D906}"/>
              </a:ext>
            </a:extLst>
          </p:cNvPr>
          <p:cNvPicPr>
            <a:picLocks noChangeAspect="1"/>
          </p:cNvPicPr>
          <p:nvPr/>
        </p:nvPicPr>
        <p:blipFill>
          <a:blip r:embed="rId3"/>
          <a:stretch>
            <a:fillRect/>
          </a:stretch>
        </p:blipFill>
        <p:spPr>
          <a:xfrm>
            <a:off x="620086" y="842469"/>
            <a:ext cx="1098588" cy="907837"/>
          </a:xfrm>
          <a:prstGeom prst="rect">
            <a:avLst/>
          </a:prstGeom>
        </p:spPr>
      </p:pic>
      <p:pic>
        <p:nvPicPr>
          <p:cNvPr id="31" name="Picture 30">
            <a:extLst>
              <a:ext uri="{FF2B5EF4-FFF2-40B4-BE49-F238E27FC236}">
                <a16:creationId xmlns:a16="http://schemas.microsoft.com/office/drawing/2014/main" id="{32A2C188-A439-4ABF-B06A-CAA474969588}"/>
              </a:ext>
            </a:extLst>
          </p:cNvPr>
          <p:cNvPicPr>
            <a:picLocks noChangeAspect="1"/>
          </p:cNvPicPr>
          <p:nvPr/>
        </p:nvPicPr>
        <p:blipFill>
          <a:blip r:embed="rId4"/>
          <a:stretch>
            <a:fillRect/>
          </a:stretch>
        </p:blipFill>
        <p:spPr>
          <a:xfrm>
            <a:off x="9309461" y="1016696"/>
            <a:ext cx="1005187" cy="1052814"/>
          </a:xfrm>
          <a:prstGeom prst="rect">
            <a:avLst/>
          </a:prstGeom>
        </p:spPr>
      </p:pic>
      <p:pic>
        <p:nvPicPr>
          <p:cNvPr id="32" name="Picture 31">
            <a:extLst>
              <a:ext uri="{FF2B5EF4-FFF2-40B4-BE49-F238E27FC236}">
                <a16:creationId xmlns:a16="http://schemas.microsoft.com/office/drawing/2014/main" id="{A21BAC61-A5EA-4B6E-BDDB-2F3B457223AF}"/>
              </a:ext>
            </a:extLst>
          </p:cNvPr>
          <p:cNvPicPr>
            <a:picLocks noChangeAspect="1"/>
          </p:cNvPicPr>
          <p:nvPr/>
        </p:nvPicPr>
        <p:blipFill>
          <a:blip r:embed="rId5"/>
          <a:stretch>
            <a:fillRect/>
          </a:stretch>
        </p:blipFill>
        <p:spPr>
          <a:xfrm>
            <a:off x="620086" y="1861441"/>
            <a:ext cx="1098587" cy="1019324"/>
          </a:xfrm>
          <a:prstGeom prst="rect">
            <a:avLst/>
          </a:prstGeom>
        </p:spPr>
      </p:pic>
      <p:pic>
        <p:nvPicPr>
          <p:cNvPr id="33" name="Picture 32">
            <a:extLst>
              <a:ext uri="{FF2B5EF4-FFF2-40B4-BE49-F238E27FC236}">
                <a16:creationId xmlns:a16="http://schemas.microsoft.com/office/drawing/2014/main" id="{D6ED8FEA-6122-48BA-9A86-68F8454BE317}"/>
              </a:ext>
            </a:extLst>
          </p:cNvPr>
          <p:cNvPicPr>
            <a:picLocks noChangeAspect="1"/>
          </p:cNvPicPr>
          <p:nvPr/>
        </p:nvPicPr>
        <p:blipFill>
          <a:blip r:embed="rId6"/>
          <a:stretch>
            <a:fillRect/>
          </a:stretch>
        </p:blipFill>
        <p:spPr>
          <a:xfrm>
            <a:off x="9309463" y="2149338"/>
            <a:ext cx="1005186" cy="973426"/>
          </a:xfrm>
          <a:prstGeom prst="rect">
            <a:avLst/>
          </a:prstGeom>
        </p:spPr>
      </p:pic>
      <p:pic>
        <p:nvPicPr>
          <p:cNvPr id="34" name="Picture 33">
            <a:extLst>
              <a:ext uri="{FF2B5EF4-FFF2-40B4-BE49-F238E27FC236}">
                <a16:creationId xmlns:a16="http://schemas.microsoft.com/office/drawing/2014/main" id="{252500F6-12F1-4B98-A364-1FC760441DCF}"/>
              </a:ext>
            </a:extLst>
          </p:cNvPr>
          <p:cNvPicPr>
            <a:picLocks noChangeAspect="1"/>
          </p:cNvPicPr>
          <p:nvPr/>
        </p:nvPicPr>
        <p:blipFill>
          <a:blip r:embed="rId7"/>
          <a:stretch>
            <a:fillRect/>
          </a:stretch>
        </p:blipFill>
        <p:spPr>
          <a:xfrm>
            <a:off x="620086" y="2978103"/>
            <a:ext cx="1098587" cy="1106510"/>
          </a:xfrm>
          <a:prstGeom prst="rect">
            <a:avLst/>
          </a:prstGeom>
        </p:spPr>
      </p:pic>
      <p:pic>
        <p:nvPicPr>
          <p:cNvPr id="35" name="Picture 34">
            <a:extLst>
              <a:ext uri="{FF2B5EF4-FFF2-40B4-BE49-F238E27FC236}">
                <a16:creationId xmlns:a16="http://schemas.microsoft.com/office/drawing/2014/main" id="{1CE720AB-DEC7-4262-9F30-39F9123B860F}"/>
              </a:ext>
            </a:extLst>
          </p:cNvPr>
          <p:cNvPicPr>
            <a:picLocks noChangeAspect="1"/>
          </p:cNvPicPr>
          <p:nvPr/>
        </p:nvPicPr>
        <p:blipFill>
          <a:blip r:embed="rId8"/>
          <a:stretch>
            <a:fillRect/>
          </a:stretch>
        </p:blipFill>
        <p:spPr>
          <a:xfrm>
            <a:off x="9309461" y="3193884"/>
            <a:ext cx="1005188" cy="973426"/>
          </a:xfrm>
          <a:prstGeom prst="rect">
            <a:avLst/>
          </a:prstGeom>
        </p:spPr>
      </p:pic>
      <p:pic>
        <p:nvPicPr>
          <p:cNvPr id="36" name="Picture 35">
            <a:extLst>
              <a:ext uri="{FF2B5EF4-FFF2-40B4-BE49-F238E27FC236}">
                <a16:creationId xmlns:a16="http://schemas.microsoft.com/office/drawing/2014/main" id="{DC56535F-998D-481B-8A84-1C298E38E1CA}"/>
              </a:ext>
            </a:extLst>
          </p:cNvPr>
          <p:cNvPicPr>
            <a:picLocks noChangeAspect="1"/>
          </p:cNvPicPr>
          <p:nvPr/>
        </p:nvPicPr>
        <p:blipFill>
          <a:blip r:embed="rId9"/>
          <a:stretch>
            <a:fillRect/>
          </a:stretch>
        </p:blipFill>
        <p:spPr>
          <a:xfrm>
            <a:off x="620086" y="4150753"/>
            <a:ext cx="1098587" cy="1106510"/>
          </a:xfrm>
          <a:prstGeom prst="rect">
            <a:avLst/>
          </a:prstGeom>
        </p:spPr>
      </p:pic>
      <p:pic>
        <p:nvPicPr>
          <p:cNvPr id="37" name="Picture 36">
            <a:extLst>
              <a:ext uri="{FF2B5EF4-FFF2-40B4-BE49-F238E27FC236}">
                <a16:creationId xmlns:a16="http://schemas.microsoft.com/office/drawing/2014/main" id="{DEE24A02-3CED-4536-8684-F47A5C3D011A}"/>
              </a:ext>
            </a:extLst>
          </p:cNvPr>
          <p:cNvPicPr>
            <a:picLocks noChangeAspect="1"/>
          </p:cNvPicPr>
          <p:nvPr/>
        </p:nvPicPr>
        <p:blipFill>
          <a:blip r:embed="rId10"/>
          <a:stretch>
            <a:fillRect/>
          </a:stretch>
        </p:blipFill>
        <p:spPr>
          <a:xfrm>
            <a:off x="620086" y="5303325"/>
            <a:ext cx="1098587" cy="996041"/>
          </a:xfrm>
          <a:prstGeom prst="rect">
            <a:avLst/>
          </a:prstGeom>
        </p:spPr>
      </p:pic>
      <p:pic>
        <p:nvPicPr>
          <p:cNvPr id="38" name="Picture 37">
            <a:extLst>
              <a:ext uri="{FF2B5EF4-FFF2-40B4-BE49-F238E27FC236}">
                <a16:creationId xmlns:a16="http://schemas.microsoft.com/office/drawing/2014/main" id="{9B248418-DD9F-40CC-B6C7-2E9CD03CD7F6}"/>
              </a:ext>
            </a:extLst>
          </p:cNvPr>
          <p:cNvPicPr>
            <a:picLocks noChangeAspect="1"/>
          </p:cNvPicPr>
          <p:nvPr/>
        </p:nvPicPr>
        <p:blipFill>
          <a:blip r:embed="rId11"/>
          <a:stretch>
            <a:fillRect/>
          </a:stretch>
        </p:blipFill>
        <p:spPr>
          <a:xfrm>
            <a:off x="9292347" y="4239585"/>
            <a:ext cx="1022301" cy="968454"/>
          </a:xfrm>
          <a:prstGeom prst="rect">
            <a:avLst/>
          </a:prstGeom>
        </p:spPr>
      </p:pic>
      <p:pic>
        <p:nvPicPr>
          <p:cNvPr id="39" name="Picture 38">
            <a:extLst>
              <a:ext uri="{FF2B5EF4-FFF2-40B4-BE49-F238E27FC236}">
                <a16:creationId xmlns:a16="http://schemas.microsoft.com/office/drawing/2014/main" id="{8135C35F-F852-4608-A241-EBE7E2398FEE}"/>
              </a:ext>
            </a:extLst>
          </p:cNvPr>
          <p:cNvPicPr>
            <a:picLocks noChangeAspect="1"/>
          </p:cNvPicPr>
          <p:nvPr/>
        </p:nvPicPr>
        <p:blipFill>
          <a:blip r:embed="rId12"/>
          <a:stretch>
            <a:fillRect/>
          </a:stretch>
        </p:blipFill>
        <p:spPr>
          <a:xfrm>
            <a:off x="9285301" y="5276512"/>
            <a:ext cx="1046765" cy="940275"/>
          </a:xfrm>
          <a:prstGeom prst="rect">
            <a:avLst/>
          </a:prstGeom>
        </p:spPr>
      </p:pic>
      <p:cxnSp>
        <p:nvCxnSpPr>
          <p:cNvPr id="41" name="Straight Connector 40">
            <a:extLst>
              <a:ext uri="{FF2B5EF4-FFF2-40B4-BE49-F238E27FC236}">
                <a16:creationId xmlns:a16="http://schemas.microsoft.com/office/drawing/2014/main" id="{063BC974-A9FE-4A97-8E98-10B31B50287D}"/>
              </a:ext>
            </a:extLst>
          </p:cNvPr>
          <p:cNvCxnSpPr>
            <a:cxnSpLocks/>
          </p:cNvCxnSpPr>
          <p:nvPr/>
        </p:nvCxnSpPr>
        <p:spPr>
          <a:xfrm>
            <a:off x="1837506" y="1730635"/>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F0BE9F-C99A-432D-895A-08B853142B1D}"/>
              </a:ext>
            </a:extLst>
          </p:cNvPr>
          <p:cNvCxnSpPr>
            <a:cxnSpLocks/>
          </p:cNvCxnSpPr>
          <p:nvPr/>
        </p:nvCxnSpPr>
        <p:spPr>
          <a:xfrm>
            <a:off x="1789650" y="2880765"/>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AAFE3A-DE40-4E53-816B-55687643470C}"/>
              </a:ext>
            </a:extLst>
          </p:cNvPr>
          <p:cNvCxnSpPr>
            <a:cxnSpLocks/>
          </p:cNvCxnSpPr>
          <p:nvPr/>
        </p:nvCxnSpPr>
        <p:spPr>
          <a:xfrm>
            <a:off x="1780941" y="4118138"/>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2B34A1-0664-4494-9699-1A23A3A14229}"/>
              </a:ext>
            </a:extLst>
          </p:cNvPr>
          <p:cNvCxnSpPr>
            <a:cxnSpLocks/>
          </p:cNvCxnSpPr>
          <p:nvPr/>
        </p:nvCxnSpPr>
        <p:spPr>
          <a:xfrm>
            <a:off x="1780941" y="5303325"/>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392F7-079F-4F19-914B-08E46391BC72}"/>
              </a:ext>
            </a:extLst>
          </p:cNvPr>
          <p:cNvCxnSpPr>
            <a:cxnSpLocks/>
          </p:cNvCxnSpPr>
          <p:nvPr/>
        </p:nvCxnSpPr>
        <p:spPr>
          <a:xfrm>
            <a:off x="1780941" y="6299366"/>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F34013-C00B-4A09-B305-5E9CA662D138}"/>
              </a:ext>
            </a:extLst>
          </p:cNvPr>
          <p:cNvCxnSpPr>
            <a:cxnSpLocks/>
          </p:cNvCxnSpPr>
          <p:nvPr/>
        </p:nvCxnSpPr>
        <p:spPr>
          <a:xfrm>
            <a:off x="6757851" y="2069510"/>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5B2252-64E2-4DF7-AC7D-EBB514E20EA3}"/>
              </a:ext>
            </a:extLst>
          </p:cNvPr>
          <p:cNvCxnSpPr>
            <a:cxnSpLocks/>
          </p:cNvCxnSpPr>
          <p:nvPr/>
        </p:nvCxnSpPr>
        <p:spPr>
          <a:xfrm>
            <a:off x="6829483" y="3143453"/>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962B3C-67BD-4D38-B8B8-0DF1BC08E38D}"/>
              </a:ext>
            </a:extLst>
          </p:cNvPr>
          <p:cNvCxnSpPr>
            <a:cxnSpLocks/>
          </p:cNvCxnSpPr>
          <p:nvPr/>
        </p:nvCxnSpPr>
        <p:spPr>
          <a:xfrm>
            <a:off x="6775269" y="4167310"/>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ACE8FBA-38AF-4482-A738-67B70A91C0D9}"/>
              </a:ext>
            </a:extLst>
          </p:cNvPr>
          <p:cNvCxnSpPr>
            <a:cxnSpLocks/>
          </p:cNvCxnSpPr>
          <p:nvPr/>
        </p:nvCxnSpPr>
        <p:spPr>
          <a:xfrm>
            <a:off x="6775269" y="5220706"/>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6EF38F-9629-4224-8565-1AC0110E54C6}"/>
              </a:ext>
            </a:extLst>
          </p:cNvPr>
          <p:cNvCxnSpPr>
            <a:cxnSpLocks/>
          </p:cNvCxnSpPr>
          <p:nvPr/>
        </p:nvCxnSpPr>
        <p:spPr>
          <a:xfrm>
            <a:off x="6775269" y="6216787"/>
            <a:ext cx="245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6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Data platform</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Helvetica Neue"/>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pic>
        <p:nvPicPr>
          <p:cNvPr id="42" name="Picture 41">
            <a:extLst>
              <a:ext uri="{FF2B5EF4-FFF2-40B4-BE49-F238E27FC236}">
                <a16:creationId xmlns:a16="http://schemas.microsoft.com/office/drawing/2014/main" id="{AE5E892E-7721-43DD-8420-7D149913143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50787" y="1349541"/>
            <a:ext cx="1907648" cy="1939709"/>
          </a:xfrm>
          <a:prstGeom prst="rect">
            <a:avLst/>
          </a:prstGeom>
        </p:spPr>
      </p:pic>
      <p:sp>
        <p:nvSpPr>
          <p:cNvPr id="43" name="TextBox 42">
            <a:extLst>
              <a:ext uri="{FF2B5EF4-FFF2-40B4-BE49-F238E27FC236}">
                <a16:creationId xmlns:a16="http://schemas.microsoft.com/office/drawing/2014/main" id="{E1BE7ED2-D5F4-4F41-B2DF-B6298B8918C4}"/>
              </a:ext>
            </a:extLst>
          </p:cNvPr>
          <p:cNvSpPr txBox="1"/>
          <p:nvPr/>
        </p:nvSpPr>
        <p:spPr>
          <a:xfrm>
            <a:off x="714596" y="3647699"/>
            <a:ext cx="1980030" cy="1015663"/>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Helvetica Neue"/>
                <a:ea typeface="+mn-ea"/>
                <a:cs typeface="+mn-cs"/>
              </a:rPr>
              <a:t>Vassilis Ioannidis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Consultant | Trainer | Speaker</a:t>
            </a:r>
            <a:endParaRPr lang="en-US" sz="1050" b="0" i="0" u="none" strike="noStrike" kern="1200" cap="none" spc="0" normalizeH="0" baseline="0" noProof="0">
              <a:ln>
                <a:noFill/>
              </a:ln>
              <a:solidFill>
                <a:srgbClr val="FFFFFF"/>
              </a:solidFill>
              <a:effectLst/>
              <a:uLnTx/>
              <a:uFillTx/>
              <a:latin typeface="Helvetica Neue"/>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Helvetica Neu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Cloud Solutions Architect</a:t>
            </a:r>
            <a:endParaRPr lang="en-US" sz="1050" b="0" i="0" u="none" strike="noStrike" kern="1200" cap="none" spc="0" normalizeH="0" baseline="0" noProof="0">
              <a:ln>
                <a:noFill/>
              </a:ln>
              <a:solidFill>
                <a:srgbClr val="FFFFFF"/>
              </a:solidFill>
              <a:effectLst/>
              <a:uLnTx/>
              <a:uFillTx/>
              <a:latin typeface="Helvetica Neue"/>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Helvetica Neue"/>
                <a:ea typeface="+mn-ea"/>
                <a:cs typeface="+mn-cs"/>
              </a:rPr>
              <a:t>@ incadea</a:t>
            </a:r>
            <a:endParaRPr lang="en-US" sz="1050" b="0" i="0" u="none" strike="noStrike" kern="1200" cap="none" spc="0" normalizeH="0" baseline="0" noProof="0">
              <a:ln>
                <a:noFill/>
              </a:ln>
              <a:solidFill>
                <a:srgbClr val="FFFFFF"/>
              </a:solidFill>
              <a:effectLst/>
              <a:uLnTx/>
              <a:uFillTx/>
              <a:latin typeface="Helvetica Neue"/>
            </a:endParaRPr>
          </a:p>
        </p:txBody>
      </p:sp>
      <p:sp>
        <p:nvSpPr>
          <p:cNvPr id="61" name="TextBox 60">
            <a:extLst>
              <a:ext uri="{FF2B5EF4-FFF2-40B4-BE49-F238E27FC236}">
                <a16:creationId xmlns:a16="http://schemas.microsoft.com/office/drawing/2014/main" id="{275DE254-C674-4354-8DF6-8192EAAE8D5A}"/>
              </a:ext>
            </a:extLst>
          </p:cNvPr>
          <p:cNvSpPr txBox="1"/>
          <p:nvPr/>
        </p:nvSpPr>
        <p:spPr>
          <a:xfrm>
            <a:off x="3515504" y="1088617"/>
            <a:ext cx="186358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Helvetica Neue"/>
                <a:ea typeface="+mn-ea"/>
                <a:cs typeface="+mn-cs"/>
              </a:rPr>
              <a:t>A few bits about me</a:t>
            </a:r>
          </a:p>
        </p:txBody>
      </p:sp>
      <p:cxnSp>
        <p:nvCxnSpPr>
          <p:cNvPr id="62" name="Straight Connector 61">
            <a:extLst>
              <a:ext uri="{FF2B5EF4-FFF2-40B4-BE49-F238E27FC236}">
                <a16:creationId xmlns:a16="http://schemas.microsoft.com/office/drawing/2014/main" id="{B965383C-6E54-4F71-8D43-4F9EC203C722}"/>
              </a:ext>
            </a:extLst>
          </p:cNvPr>
          <p:cNvCxnSpPr>
            <a:cxnSpLocks/>
          </p:cNvCxnSpPr>
          <p:nvPr/>
        </p:nvCxnSpPr>
        <p:spPr>
          <a:xfrm>
            <a:off x="3515504" y="1431212"/>
            <a:ext cx="540504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50D332D3-9891-48DB-A661-F52C3979CA1B}"/>
              </a:ext>
            </a:extLst>
          </p:cNvPr>
          <p:cNvGrpSpPr/>
          <p:nvPr/>
        </p:nvGrpSpPr>
        <p:grpSpPr>
          <a:xfrm>
            <a:off x="3716562" y="4963031"/>
            <a:ext cx="4450744" cy="1100105"/>
            <a:chOff x="3966060" y="4618456"/>
            <a:chExt cx="4450744" cy="1100105"/>
          </a:xfrm>
        </p:grpSpPr>
        <p:pic>
          <p:nvPicPr>
            <p:cNvPr id="68" name="Picture 67">
              <a:extLst>
                <a:ext uri="{FF2B5EF4-FFF2-40B4-BE49-F238E27FC236}">
                  <a16:creationId xmlns:a16="http://schemas.microsoft.com/office/drawing/2014/main" id="{25C23ECE-3486-4E04-AA6F-4C88767B9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6060" y="4667650"/>
              <a:ext cx="831620" cy="831620"/>
            </a:xfrm>
            <a:prstGeom prst="rect">
              <a:avLst/>
            </a:prstGeom>
          </p:spPr>
        </p:pic>
        <p:sp>
          <p:nvSpPr>
            <p:cNvPr id="69" name="TextBox 68">
              <a:extLst>
                <a:ext uri="{FF2B5EF4-FFF2-40B4-BE49-F238E27FC236}">
                  <a16:creationId xmlns:a16="http://schemas.microsoft.com/office/drawing/2014/main" id="{C6F9C80D-5080-435E-8C6B-8FD8EB17CAE6}"/>
                </a:ext>
              </a:extLst>
            </p:cNvPr>
            <p:cNvSpPr txBox="1"/>
            <p:nvPr/>
          </p:nvSpPr>
          <p:spPr>
            <a:xfrm>
              <a:off x="3966060" y="5499270"/>
              <a:ext cx="831620" cy="219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prstClr val="white"/>
                  </a:solidFill>
                  <a:effectLst/>
                  <a:uLnTx/>
                  <a:uFillTx/>
                  <a:latin typeface="Helvetica Neue"/>
                  <a:ea typeface="+mn-ea"/>
                  <a:cs typeface="+mn-cs"/>
                </a:rPr>
                <a:t>Since 2005</a:t>
              </a:r>
            </a:p>
          </p:txBody>
        </p:sp>
        <p:pic>
          <p:nvPicPr>
            <p:cNvPr id="70" name="Picture 69">
              <a:extLst>
                <a:ext uri="{FF2B5EF4-FFF2-40B4-BE49-F238E27FC236}">
                  <a16:creationId xmlns:a16="http://schemas.microsoft.com/office/drawing/2014/main" id="{837F2990-1DFA-4237-89FE-0F3069ED1F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6913" y="4618456"/>
              <a:ext cx="918357" cy="918357"/>
            </a:xfrm>
            <a:prstGeom prst="rect">
              <a:avLst/>
            </a:prstGeom>
          </p:spPr>
        </p:pic>
        <p:sp>
          <p:nvSpPr>
            <p:cNvPr id="71" name="TextBox 70">
              <a:extLst>
                <a:ext uri="{FF2B5EF4-FFF2-40B4-BE49-F238E27FC236}">
                  <a16:creationId xmlns:a16="http://schemas.microsoft.com/office/drawing/2014/main" id="{FEFE4BC8-DEC8-49DC-88BB-FF844C54471E}"/>
                </a:ext>
              </a:extLst>
            </p:cNvPr>
            <p:cNvSpPr txBox="1"/>
            <p:nvPr/>
          </p:nvSpPr>
          <p:spPr>
            <a:xfrm>
              <a:off x="7402440" y="5499270"/>
              <a:ext cx="1014364" cy="219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prstClr val="white"/>
                  </a:solidFill>
                  <a:effectLst/>
                  <a:uLnTx/>
                  <a:uFillTx/>
                  <a:latin typeface="Helvetica Neue"/>
                  <a:ea typeface="+mn-ea"/>
                  <a:cs typeface="+mn-cs"/>
                </a:rPr>
                <a:t>Since 2000</a:t>
              </a:r>
            </a:p>
          </p:txBody>
        </p:sp>
        <p:pic>
          <p:nvPicPr>
            <p:cNvPr id="72" name="Picture 71">
              <a:extLst>
                <a:ext uri="{FF2B5EF4-FFF2-40B4-BE49-F238E27FC236}">
                  <a16:creationId xmlns:a16="http://schemas.microsoft.com/office/drawing/2014/main" id="{E2CCA9D9-5659-47E6-9D56-1CA2485FA28B}"/>
                </a:ext>
              </a:extLst>
            </p:cNvPr>
            <p:cNvPicPr>
              <a:picLocks noChangeAspect="1"/>
            </p:cNvPicPr>
            <p:nvPr/>
          </p:nvPicPr>
          <p:blipFill>
            <a:blip r:embed="rId8"/>
            <a:stretch>
              <a:fillRect/>
            </a:stretch>
          </p:blipFill>
          <p:spPr>
            <a:xfrm>
              <a:off x="7402440" y="4674744"/>
              <a:ext cx="1014364" cy="719043"/>
            </a:xfrm>
            <a:prstGeom prst="rect">
              <a:avLst/>
            </a:prstGeom>
          </p:spPr>
        </p:pic>
        <p:pic>
          <p:nvPicPr>
            <p:cNvPr id="73" name="Picture 72">
              <a:extLst>
                <a:ext uri="{FF2B5EF4-FFF2-40B4-BE49-F238E27FC236}">
                  <a16:creationId xmlns:a16="http://schemas.microsoft.com/office/drawing/2014/main" id="{93EE20FB-DE81-4EA0-ADBA-57EA2D2F92B4}"/>
                </a:ext>
              </a:extLst>
            </p:cNvPr>
            <p:cNvPicPr>
              <a:picLocks noChangeAspect="1"/>
            </p:cNvPicPr>
            <p:nvPr/>
          </p:nvPicPr>
          <p:blipFill>
            <a:blip r:embed="rId9"/>
            <a:stretch>
              <a:fillRect/>
            </a:stretch>
          </p:blipFill>
          <p:spPr>
            <a:xfrm>
              <a:off x="6229677" y="4618457"/>
              <a:ext cx="918356" cy="918356"/>
            </a:xfrm>
            <a:prstGeom prst="rect">
              <a:avLst/>
            </a:prstGeom>
          </p:spPr>
        </p:pic>
      </p:grpSp>
      <p:grpSp>
        <p:nvGrpSpPr>
          <p:cNvPr id="8" name="Group 7">
            <a:extLst>
              <a:ext uri="{FF2B5EF4-FFF2-40B4-BE49-F238E27FC236}">
                <a16:creationId xmlns:a16="http://schemas.microsoft.com/office/drawing/2014/main" id="{BC0B0C33-9D3F-44D6-A482-66DF4B24F37E}"/>
              </a:ext>
            </a:extLst>
          </p:cNvPr>
          <p:cNvGrpSpPr/>
          <p:nvPr/>
        </p:nvGrpSpPr>
        <p:grpSpPr>
          <a:xfrm>
            <a:off x="3648294" y="2741232"/>
            <a:ext cx="2536272" cy="1754326"/>
            <a:chOff x="3541757" y="1562480"/>
            <a:chExt cx="2536272" cy="1754326"/>
          </a:xfrm>
        </p:grpSpPr>
        <p:sp>
          <p:nvSpPr>
            <p:cNvPr id="56" name="TextBox 55">
              <a:extLst>
                <a:ext uri="{FF2B5EF4-FFF2-40B4-BE49-F238E27FC236}">
                  <a16:creationId xmlns:a16="http://schemas.microsoft.com/office/drawing/2014/main" id="{CA64D23D-5EF8-4129-9B3B-16F287B69220}"/>
                </a:ext>
              </a:extLst>
            </p:cNvPr>
            <p:cNvSpPr txBox="1"/>
            <p:nvPr/>
          </p:nvSpPr>
          <p:spPr>
            <a:xfrm>
              <a:off x="3541757" y="1562480"/>
              <a:ext cx="2536272" cy="1754326"/>
            </a:xfrm>
            <a:prstGeom prst="rect">
              <a:avLst/>
            </a:prstGeom>
            <a:noFill/>
          </p:spPr>
          <p:txBody>
            <a:bodyPr wrap="none" lIns="91440" tIns="45720" rIns="91440" bIns="45720" rtlCol="0" anchor="t">
              <a:spAutoFit/>
            </a:bodyPr>
            <a:lstStyle/>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https://sqltattoo.com</a:t>
              </a:r>
            </a:p>
            <a:p>
              <a:pPr>
                <a:defRPr/>
              </a:pPr>
              <a:r>
                <a:rPr lang="en-US" sz="1200">
                  <a:solidFill>
                    <a:srgbClr val="FFFFFF"/>
                  </a:solidFill>
                  <a:latin typeface="Helvetica Neue"/>
                </a:rPr>
                <a:t>         </a:t>
              </a:r>
              <a:endParaRPr lang="en-US" sz="1200" b="0" i="0" u="none" strike="noStrike" kern="1200" cap="none" spc="0" normalizeH="0" baseline="0" noProof="0">
                <a:ln>
                  <a:noFill/>
                </a:ln>
                <a:solidFill>
                  <a:srgbClr val="FFFFFF"/>
                </a:solidFill>
                <a:effectLst/>
                <a:uLnTx/>
                <a:uFillTx/>
                <a:latin typeface="Helvetica Neue"/>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@sqltattoo</a:t>
              </a:r>
              <a:endParaRPr lang="en-US" sz="1200" b="0" i="0" u="none" strike="noStrike" kern="1200" cap="none" spc="0" normalizeH="0" baseline="0" noProof="0">
                <a:ln>
                  <a:noFill/>
                </a:ln>
                <a:solidFill>
                  <a:srgbClr val="FFFFFF"/>
                </a:solidFill>
                <a:effectLst/>
                <a:uLnTx/>
                <a:uFillTx/>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/in/</a:t>
              </a:r>
              <a:r>
                <a:rPr kumimoji="0" lang="en-US" sz="1200" b="0" i="0" u="none" strike="noStrike" kern="1200" cap="none" spc="0" normalizeH="0" baseline="0" noProof="0" err="1">
                  <a:ln>
                    <a:noFill/>
                  </a:ln>
                  <a:solidFill>
                    <a:srgbClr val="FFFFFF"/>
                  </a:solidFill>
                  <a:effectLst/>
                  <a:uLnTx/>
                  <a:uFillTx/>
                  <a:latin typeface="Helvetica Neue"/>
                  <a:ea typeface="+mn-ea"/>
                  <a:cs typeface="+mn-cs"/>
                </a:rPr>
                <a:t>vassilis-ioannidis</a:t>
              </a:r>
              <a:endParaRPr lang="en-US" sz="1200" b="0" i="0" u="none" strike="noStrike" kern="1200" cap="none" spc="0" normalizeH="0" baseline="0" noProof="0" err="1">
                <a:ln>
                  <a:noFill/>
                </a:ln>
                <a:solidFill>
                  <a:srgbClr val="FFFFFF"/>
                </a:solidFill>
                <a:effectLst/>
                <a:uLnTx/>
                <a:uFillTx/>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me@sqltattoo.com</a:t>
              </a:r>
              <a:endParaRPr lang="en-US" sz="1200" b="0" i="0" u="none" strike="noStrike" kern="1200" cap="none" spc="0" normalizeH="0" baseline="0" noProof="0">
                <a:ln>
                  <a:noFill/>
                </a:ln>
                <a:solidFill>
                  <a:srgbClr val="FFFFFF"/>
                </a:solidFill>
                <a:effectLst/>
                <a:uLnTx/>
                <a:uFillTx/>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Helvetica Neue"/>
                <a:ea typeface="+mn-ea"/>
                <a:cs typeface="+mn-cs"/>
              </a:endParaRPr>
            </a:p>
            <a:p>
              <a:pPr>
                <a:defRPr/>
              </a:pPr>
              <a:r>
                <a:rPr lang="en-US" sz="1200">
                  <a:solidFill>
                    <a:srgbClr val="FFFFFF"/>
                  </a:solidFill>
                  <a:latin typeface="Helvetica Neue"/>
                </a:rPr>
                <a:t>          </a:t>
              </a:r>
              <a:r>
                <a:rPr kumimoji="0" lang="en-US" sz="1200" b="0" i="0" u="none" strike="noStrike" kern="1200" cap="none" spc="0" normalizeH="0" baseline="0" noProof="0">
                  <a:ln>
                    <a:noFill/>
                  </a:ln>
                  <a:solidFill>
                    <a:srgbClr val="FFFFFF"/>
                  </a:solidFill>
                  <a:effectLst/>
                  <a:uLnTx/>
                  <a:uFillTx/>
                  <a:latin typeface="Helvetica Neue"/>
                  <a:ea typeface="+mn-ea"/>
                  <a:cs typeface="+mn-cs"/>
                </a:rPr>
                <a:t> github.com/</a:t>
              </a:r>
              <a:r>
                <a:rPr kumimoji="0" lang="en-US" sz="1200" b="0" i="0" u="none" strike="noStrike" kern="1200" cap="none" spc="0" normalizeH="0" baseline="0" noProof="0" err="1">
                  <a:ln>
                    <a:noFill/>
                  </a:ln>
                  <a:solidFill>
                    <a:srgbClr val="FFFFFF"/>
                  </a:solidFill>
                  <a:effectLst/>
                  <a:uLnTx/>
                  <a:uFillTx/>
                  <a:latin typeface="Helvetica Neue"/>
                  <a:ea typeface="+mn-ea"/>
                  <a:cs typeface="+mn-cs"/>
                </a:rPr>
                <a:t>SQLtattoo</a:t>
              </a:r>
              <a:r>
                <a:rPr lang="en-US" sz="1200">
                  <a:solidFill>
                    <a:srgbClr val="FFFFFF"/>
                  </a:solidFill>
                  <a:latin typeface="Helvetica Neue"/>
                </a:rPr>
                <a:t>         </a:t>
              </a:r>
              <a:endParaRPr lang="en-US" sz="1200" b="0" i="0" u="none" strike="noStrike" kern="1200" cap="none" spc="0" normalizeH="0" baseline="0" noProof="0">
                <a:ln>
                  <a:noFill/>
                </a:ln>
                <a:solidFill>
                  <a:srgbClr val="FFFFFF"/>
                </a:solidFill>
                <a:effectLst/>
                <a:uLnTx/>
                <a:uFillTx/>
                <a:latin typeface="Helvetica Neue"/>
              </a:endParaRPr>
            </a:p>
          </p:txBody>
        </p:sp>
        <p:pic>
          <p:nvPicPr>
            <p:cNvPr id="57" name="Picture 56">
              <a:extLst>
                <a:ext uri="{FF2B5EF4-FFF2-40B4-BE49-F238E27FC236}">
                  <a16:creationId xmlns:a16="http://schemas.microsoft.com/office/drawing/2014/main" id="{6E9AECC1-02EF-4C89-9599-59D0363A3CE9}"/>
                </a:ext>
              </a:extLst>
            </p:cNvPr>
            <p:cNvPicPr>
              <a:picLocks noChangeAspect="1"/>
            </p:cNvPicPr>
            <p:nvPr/>
          </p:nvPicPr>
          <p:blipFill>
            <a:blip r:embed="rId10"/>
            <a:stretch>
              <a:fillRect/>
            </a:stretch>
          </p:blipFill>
          <p:spPr>
            <a:xfrm>
              <a:off x="3610025" y="1942465"/>
              <a:ext cx="280800" cy="290249"/>
            </a:xfrm>
            <a:prstGeom prst="rect">
              <a:avLst/>
            </a:prstGeom>
          </p:spPr>
        </p:pic>
        <p:pic>
          <p:nvPicPr>
            <p:cNvPr id="58" name="Picture 57">
              <a:extLst>
                <a:ext uri="{FF2B5EF4-FFF2-40B4-BE49-F238E27FC236}">
                  <a16:creationId xmlns:a16="http://schemas.microsoft.com/office/drawing/2014/main" id="{2A89E264-DF80-4630-904F-100A9AB3696D}"/>
                </a:ext>
              </a:extLst>
            </p:cNvPr>
            <p:cNvPicPr>
              <a:picLocks noChangeAspect="1"/>
            </p:cNvPicPr>
            <p:nvPr/>
          </p:nvPicPr>
          <p:blipFill>
            <a:blip r:embed="rId11"/>
            <a:stretch>
              <a:fillRect/>
            </a:stretch>
          </p:blipFill>
          <p:spPr>
            <a:xfrm>
              <a:off x="3610025" y="2316407"/>
              <a:ext cx="280800" cy="280800"/>
            </a:xfrm>
            <a:prstGeom prst="rect">
              <a:avLst/>
            </a:prstGeom>
          </p:spPr>
        </p:pic>
        <p:pic>
          <p:nvPicPr>
            <p:cNvPr id="59" name="Picture 58">
              <a:extLst>
                <a:ext uri="{FF2B5EF4-FFF2-40B4-BE49-F238E27FC236}">
                  <a16:creationId xmlns:a16="http://schemas.microsoft.com/office/drawing/2014/main" id="{0C07BBA7-9B22-44BB-887F-9234D3B6803F}"/>
                </a:ext>
              </a:extLst>
            </p:cNvPr>
            <p:cNvPicPr>
              <a:picLocks noChangeAspect="1"/>
            </p:cNvPicPr>
            <p:nvPr/>
          </p:nvPicPr>
          <p:blipFill>
            <a:blip r:embed="rId12"/>
            <a:stretch>
              <a:fillRect/>
            </a:stretch>
          </p:blipFill>
          <p:spPr>
            <a:xfrm>
              <a:off x="3597537" y="2668625"/>
              <a:ext cx="280800" cy="280800"/>
            </a:xfrm>
            <a:prstGeom prst="rect">
              <a:avLst/>
            </a:prstGeom>
          </p:spPr>
        </p:pic>
        <p:pic>
          <p:nvPicPr>
            <p:cNvPr id="60" name="Picture 59">
              <a:extLst>
                <a:ext uri="{FF2B5EF4-FFF2-40B4-BE49-F238E27FC236}">
                  <a16:creationId xmlns:a16="http://schemas.microsoft.com/office/drawing/2014/main" id="{BA37B94D-ABDF-4EC6-A98E-9C42B6E5C8DD}"/>
                </a:ext>
              </a:extLst>
            </p:cNvPr>
            <p:cNvPicPr>
              <a:picLocks noChangeAspect="1"/>
            </p:cNvPicPr>
            <p:nvPr/>
          </p:nvPicPr>
          <p:blipFill>
            <a:blip r:embed="rId13"/>
            <a:stretch>
              <a:fillRect/>
            </a:stretch>
          </p:blipFill>
          <p:spPr>
            <a:xfrm>
              <a:off x="3610025" y="1590500"/>
              <a:ext cx="280800" cy="263359"/>
            </a:xfrm>
            <a:prstGeom prst="rect">
              <a:avLst/>
            </a:prstGeom>
          </p:spPr>
        </p:pic>
        <p:pic>
          <p:nvPicPr>
            <p:cNvPr id="75" name="Picture 74">
              <a:extLst>
                <a:ext uri="{FF2B5EF4-FFF2-40B4-BE49-F238E27FC236}">
                  <a16:creationId xmlns:a16="http://schemas.microsoft.com/office/drawing/2014/main" id="{1D92685F-8571-4520-9A95-E5968437A878}"/>
                </a:ext>
              </a:extLst>
            </p:cNvPr>
            <p:cNvPicPr>
              <a:picLocks noChangeAspect="1"/>
            </p:cNvPicPr>
            <p:nvPr/>
          </p:nvPicPr>
          <p:blipFill>
            <a:blip r:embed="rId14"/>
            <a:stretch>
              <a:fillRect/>
            </a:stretch>
          </p:blipFill>
          <p:spPr>
            <a:xfrm>
              <a:off x="3597537" y="3023742"/>
              <a:ext cx="280800" cy="271401"/>
            </a:xfrm>
            <a:prstGeom prst="rect">
              <a:avLst/>
            </a:prstGeom>
          </p:spPr>
        </p:pic>
      </p:grpSp>
      <p:sp>
        <p:nvSpPr>
          <p:cNvPr id="32" name="TextBox 31">
            <a:extLst>
              <a:ext uri="{FF2B5EF4-FFF2-40B4-BE49-F238E27FC236}">
                <a16:creationId xmlns:a16="http://schemas.microsoft.com/office/drawing/2014/main" id="{976CDB5B-26B2-49D4-A346-84BDF83DACCB}"/>
              </a:ext>
            </a:extLst>
          </p:cNvPr>
          <p:cNvSpPr txBox="1"/>
          <p:nvPr/>
        </p:nvSpPr>
        <p:spPr>
          <a:xfrm>
            <a:off x="3387268" y="1389090"/>
            <a:ext cx="400916"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Helvetica Neue"/>
                <a:ea typeface="+mn-ea"/>
                <a:cs typeface="+mn-cs"/>
              </a:rPr>
              <a:t>“</a:t>
            </a:r>
            <a:endParaRPr kumimoji="0" lang="el-GR" sz="4400" b="0" i="0" u="none" strike="noStrike" kern="1200" cap="none" spc="0" normalizeH="0" baseline="0" noProof="0">
              <a:ln>
                <a:noFill/>
              </a:ln>
              <a:solidFill>
                <a:prstClr val="black"/>
              </a:solidFill>
              <a:effectLst/>
              <a:uLnTx/>
              <a:uFillTx/>
              <a:latin typeface="Helvetica Neue"/>
              <a:ea typeface="+mn-ea"/>
              <a:cs typeface="+mn-cs"/>
            </a:endParaRPr>
          </a:p>
        </p:txBody>
      </p:sp>
      <p:sp>
        <p:nvSpPr>
          <p:cNvPr id="11" name="TextBox 10">
            <a:extLst>
              <a:ext uri="{FF2B5EF4-FFF2-40B4-BE49-F238E27FC236}">
                <a16:creationId xmlns:a16="http://schemas.microsoft.com/office/drawing/2014/main" id="{5B404C2B-CBBF-4AEE-A3E0-F85934E47C14}"/>
              </a:ext>
            </a:extLst>
          </p:cNvPr>
          <p:cNvSpPr txBox="1"/>
          <p:nvPr/>
        </p:nvSpPr>
        <p:spPr>
          <a:xfrm>
            <a:off x="3648294" y="1666227"/>
            <a:ext cx="498796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Been working in production workloads with SQL Server since version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SQL Server performance tweaking-geek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Love to work with Azure and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Long-life learner</a:t>
            </a:r>
          </a:p>
        </p:txBody>
      </p:sp>
    </p:spTree>
    <p:extLst>
      <p:ext uri="{BB962C8B-B14F-4D97-AF65-F5344CB8AC3E}">
        <p14:creationId xmlns:p14="http://schemas.microsoft.com/office/powerpoint/2010/main" val="65013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cap="all" spc="750">
                <a:solidFill>
                  <a:schemeClr val="bg1"/>
                </a:solidFill>
                <a:latin typeface="Helvetica Neue"/>
              </a:rPr>
              <a:t>Azure Data platform</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77" name="TextBox 76">
            <a:extLst>
              <a:ext uri="{FF2B5EF4-FFF2-40B4-BE49-F238E27FC236}">
                <a16:creationId xmlns:a16="http://schemas.microsoft.com/office/drawing/2014/main" id="{5B980099-16C3-42D4-86E9-A35CDB7DDF71}"/>
              </a:ext>
            </a:extLst>
          </p:cNvPr>
          <p:cNvSpPr txBox="1"/>
          <p:nvPr/>
        </p:nvSpPr>
        <p:spPr>
          <a:xfrm>
            <a:off x="4088743" y="1666827"/>
            <a:ext cx="1016657" cy="338554"/>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Helvetica Neue"/>
                <a:ea typeface="+mn-ea"/>
                <a:cs typeface="+mn-cs"/>
              </a:rPr>
              <a:t>Analytics</a:t>
            </a:r>
            <a:endParaRPr kumimoji="0" lang="el-GR" sz="1600" b="0" i="0" u="none" strike="noStrike" kern="1200" cap="none" spc="0" normalizeH="0" baseline="0" noProof="0">
              <a:ln>
                <a:noFill/>
              </a:ln>
              <a:solidFill>
                <a:prstClr val="white"/>
              </a:solidFill>
              <a:effectLst/>
              <a:uLnTx/>
              <a:uFillTx/>
              <a:latin typeface="Helvetica Neue"/>
              <a:ea typeface="+mn-ea"/>
              <a:cs typeface="+mn-cs"/>
            </a:endParaRPr>
          </a:p>
        </p:txBody>
      </p:sp>
      <p:pic>
        <p:nvPicPr>
          <p:cNvPr id="78" name="Picture 77">
            <a:extLst>
              <a:ext uri="{FF2B5EF4-FFF2-40B4-BE49-F238E27FC236}">
                <a16:creationId xmlns:a16="http://schemas.microsoft.com/office/drawing/2014/main" id="{35B76CB0-9F47-4163-B557-008E09428B55}"/>
              </a:ext>
            </a:extLst>
          </p:cNvPr>
          <p:cNvPicPr>
            <a:picLocks noChangeAspect="1"/>
          </p:cNvPicPr>
          <p:nvPr/>
        </p:nvPicPr>
        <p:blipFill>
          <a:blip r:embed="rId4"/>
          <a:stretch>
            <a:fillRect/>
          </a:stretch>
        </p:blipFill>
        <p:spPr>
          <a:xfrm>
            <a:off x="4290118" y="2078530"/>
            <a:ext cx="429935" cy="441104"/>
          </a:xfrm>
          <a:prstGeom prst="rect">
            <a:avLst/>
          </a:prstGeom>
        </p:spPr>
      </p:pic>
      <p:pic>
        <p:nvPicPr>
          <p:cNvPr id="79" name="Picture 78">
            <a:extLst>
              <a:ext uri="{FF2B5EF4-FFF2-40B4-BE49-F238E27FC236}">
                <a16:creationId xmlns:a16="http://schemas.microsoft.com/office/drawing/2014/main" id="{56BA2AB8-6E13-494B-BAC7-75794E902DD8}"/>
              </a:ext>
            </a:extLst>
          </p:cNvPr>
          <p:cNvPicPr>
            <a:picLocks noChangeAspect="1"/>
          </p:cNvPicPr>
          <p:nvPr/>
        </p:nvPicPr>
        <p:blipFill>
          <a:blip r:embed="rId5"/>
          <a:stretch>
            <a:fillRect/>
          </a:stretch>
        </p:blipFill>
        <p:spPr>
          <a:xfrm>
            <a:off x="5228597" y="2083279"/>
            <a:ext cx="323220" cy="428033"/>
          </a:xfrm>
          <a:prstGeom prst="rect">
            <a:avLst/>
          </a:prstGeom>
        </p:spPr>
      </p:pic>
      <p:pic>
        <p:nvPicPr>
          <p:cNvPr id="80" name="Picture 79">
            <a:extLst>
              <a:ext uri="{FF2B5EF4-FFF2-40B4-BE49-F238E27FC236}">
                <a16:creationId xmlns:a16="http://schemas.microsoft.com/office/drawing/2014/main" id="{B14C0A34-5DBB-45AB-ACF3-1F10C263B008}"/>
              </a:ext>
            </a:extLst>
          </p:cNvPr>
          <p:cNvPicPr>
            <a:picLocks noChangeAspect="1"/>
          </p:cNvPicPr>
          <p:nvPr/>
        </p:nvPicPr>
        <p:blipFill>
          <a:blip r:embed="rId6"/>
          <a:stretch>
            <a:fillRect/>
          </a:stretch>
        </p:blipFill>
        <p:spPr>
          <a:xfrm>
            <a:off x="6173788" y="2073907"/>
            <a:ext cx="469717" cy="446775"/>
          </a:xfrm>
          <a:prstGeom prst="rect">
            <a:avLst/>
          </a:prstGeom>
        </p:spPr>
      </p:pic>
      <p:pic>
        <p:nvPicPr>
          <p:cNvPr id="81" name="Picture 80">
            <a:extLst>
              <a:ext uri="{FF2B5EF4-FFF2-40B4-BE49-F238E27FC236}">
                <a16:creationId xmlns:a16="http://schemas.microsoft.com/office/drawing/2014/main" id="{60F6FA8E-9A63-4953-8A9B-FA7E2C9B469E}"/>
              </a:ext>
            </a:extLst>
          </p:cNvPr>
          <p:cNvPicPr>
            <a:picLocks noChangeAspect="1"/>
          </p:cNvPicPr>
          <p:nvPr/>
        </p:nvPicPr>
        <p:blipFill>
          <a:blip r:embed="rId7"/>
          <a:stretch>
            <a:fillRect/>
          </a:stretch>
        </p:blipFill>
        <p:spPr>
          <a:xfrm>
            <a:off x="4261810" y="3275410"/>
            <a:ext cx="447770" cy="463497"/>
          </a:xfrm>
          <a:prstGeom prst="rect">
            <a:avLst/>
          </a:prstGeom>
        </p:spPr>
      </p:pic>
      <p:pic>
        <p:nvPicPr>
          <p:cNvPr id="82" name="Picture 81">
            <a:extLst>
              <a:ext uri="{FF2B5EF4-FFF2-40B4-BE49-F238E27FC236}">
                <a16:creationId xmlns:a16="http://schemas.microsoft.com/office/drawing/2014/main" id="{3596F78B-56E4-46D7-A59B-9CAD25723DE9}"/>
              </a:ext>
            </a:extLst>
          </p:cNvPr>
          <p:cNvPicPr>
            <a:picLocks noChangeAspect="1"/>
          </p:cNvPicPr>
          <p:nvPr/>
        </p:nvPicPr>
        <p:blipFill>
          <a:blip r:embed="rId8"/>
          <a:stretch>
            <a:fillRect/>
          </a:stretch>
        </p:blipFill>
        <p:spPr>
          <a:xfrm>
            <a:off x="5167342" y="3251291"/>
            <a:ext cx="427971" cy="441893"/>
          </a:xfrm>
          <a:prstGeom prst="rect">
            <a:avLst/>
          </a:prstGeom>
        </p:spPr>
      </p:pic>
      <p:sp>
        <p:nvSpPr>
          <p:cNvPr id="83" name="TextBox 82">
            <a:extLst>
              <a:ext uri="{FF2B5EF4-FFF2-40B4-BE49-F238E27FC236}">
                <a16:creationId xmlns:a16="http://schemas.microsoft.com/office/drawing/2014/main" id="{290B1D88-5D5F-4F91-9896-BA48A89D32AA}"/>
              </a:ext>
            </a:extLst>
          </p:cNvPr>
          <p:cNvSpPr txBox="1"/>
          <p:nvPr/>
        </p:nvSpPr>
        <p:spPr>
          <a:xfrm>
            <a:off x="3944087" y="2557653"/>
            <a:ext cx="1083215"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Azure Synapse</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84" name="TextBox 83">
            <a:extLst>
              <a:ext uri="{FF2B5EF4-FFF2-40B4-BE49-F238E27FC236}">
                <a16:creationId xmlns:a16="http://schemas.microsoft.com/office/drawing/2014/main" id="{44EA0017-2F43-44FF-A69A-406CB25EDC21}"/>
              </a:ext>
            </a:extLst>
          </p:cNvPr>
          <p:cNvSpPr txBox="1"/>
          <p:nvPr/>
        </p:nvSpPr>
        <p:spPr>
          <a:xfrm>
            <a:off x="4848599" y="2553694"/>
            <a:ext cx="1083215" cy="276999"/>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Power BI</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85" name="TextBox 84">
            <a:extLst>
              <a:ext uri="{FF2B5EF4-FFF2-40B4-BE49-F238E27FC236}">
                <a16:creationId xmlns:a16="http://schemas.microsoft.com/office/drawing/2014/main" id="{BE787FA4-6A01-4305-938D-79035BB94233}"/>
              </a:ext>
            </a:extLst>
          </p:cNvPr>
          <p:cNvSpPr txBox="1"/>
          <p:nvPr/>
        </p:nvSpPr>
        <p:spPr>
          <a:xfrm>
            <a:off x="5933804" y="2557653"/>
            <a:ext cx="902522"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Data Factory</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87" name="TextBox 86">
            <a:extLst>
              <a:ext uri="{FF2B5EF4-FFF2-40B4-BE49-F238E27FC236}">
                <a16:creationId xmlns:a16="http://schemas.microsoft.com/office/drawing/2014/main" id="{44584491-D3DF-4BC4-9F79-089E670CAF19}"/>
              </a:ext>
            </a:extLst>
          </p:cNvPr>
          <p:cNvSpPr txBox="1"/>
          <p:nvPr/>
        </p:nvSpPr>
        <p:spPr>
          <a:xfrm>
            <a:off x="4040721" y="3804337"/>
            <a:ext cx="902522"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Data Bricks</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89" name="TextBox 88">
            <a:extLst>
              <a:ext uri="{FF2B5EF4-FFF2-40B4-BE49-F238E27FC236}">
                <a16:creationId xmlns:a16="http://schemas.microsoft.com/office/drawing/2014/main" id="{363CAD2F-8D26-4B6D-A5F4-259D1104F2FE}"/>
              </a:ext>
            </a:extLst>
          </p:cNvPr>
          <p:cNvSpPr txBox="1"/>
          <p:nvPr/>
        </p:nvSpPr>
        <p:spPr>
          <a:xfrm>
            <a:off x="4943113" y="3789066"/>
            <a:ext cx="986427"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Machine Learning</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pic>
        <p:nvPicPr>
          <p:cNvPr id="90" name="Picture 89">
            <a:extLst>
              <a:ext uri="{FF2B5EF4-FFF2-40B4-BE49-F238E27FC236}">
                <a16:creationId xmlns:a16="http://schemas.microsoft.com/office/drawing/2014/main" id="{02DFF0B9-18DA-4D95-A045-90E4E72BDE7E}"/>
              </a:ext>
            </a:extLst>
          </p:cNvPr>
          <p:cNvPicPr>
            <a:picLocks noChangeAspect="1"/>
          </p:cNvPicPr>
          <p:nvPr/>
        </p:nvPicPr>
        <p:blipFill>
          <a:blip r:embed="rId9"/>
          <a:stretch>
            <a:fillRect/>
          </a:stretch>
        </p:blipFill>
        <p:spPr>
          <a:xfrm>
            <a:off x="6165585" y="3238453"/>
            <a:ext cx="473789" cy="441014"/>
          </a:xfrm>
          <a:prstGeom prst="rect">
            <a:avLst/>
          </a:prstGeom>
        </p:spPr>
      </p:pic>
      <p:sp>
        <p:nvSpPr>
          <p:cNvPr id="91" name="TextBox 90">
            <a:extLst>
              <a:ext uri="{FF2B5EF4-FFF2-40B4-BE49-F238E27FC236}">
                <a16:creationId xmlns:a16="http://schemas.microsoft.com/office/drawing/2014/main" id="{377C9CF0-4AFD-49B3-86AF-B0AEB0515687}"/>
              </a:ext>
            </a:extLst>
          </p:cNvPr>
          <p:cNvSpPr txBox="1"/>
          <p:nvPr/>
        </p:nvSpPr>
        <p:spPr>
          <a:xfrm>
            <a:off x="5861456" y="3816765"/>
            <a:ext cx="1130918"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Data Lake Storage</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21" name="TextBox 20">
            <a:extLst>
              <a:ext uri="{FF2B5EF4-FFF2-40B4-BE49-F238E27FC236}">
                <a16:creationId xmlns:a16="http://schemas.microsoft.com/office/drawing/2014/main" id="{1A5C24E0-936F-4EB3-A586-8001D6F3B46A}"/>
              </a:ext>
            </a:extLst>
          </p:cNvPr>
          <p:cNvSpPr txBox="1"/>
          <p:nvPr/>
        </p:nvSpPr>
        <p:spPr>
          <a:xfrm>
            <a:off x="407582" y="1664003"/>
            <a:ext cx="2299004" cy="34784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Helvetica Neue"/>
                <a:ea typeface="+mn-ea"/>
                <a:cs typeface="+mn-cs"/>
              </a:rPr>
              <a:t>Relational and NoSQL</a:t>
            </a:r>
            <a:endParaRPr kumimoji="0" lang="el-GR"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ABEE0B21-E04D-438A-83CE-1E87DC26BFED}"/>
              </a:ext>
            </a:extLst>
          </p:cNvPr>
          <p:cNvGrpSpPr/>
          <p:nvPr/>
        </p:nvGrpSpPr>
        <p:grpSpPr>
          <a:xfrm>
            <a:off x="-69669" y="2116246"/>
            <a:ext cx="2996474" cy="3291616"/>
            <a:chOff x="138167" y="1748463"/>
            <a:chExt cx="2996474" cy="3291616"/>
          </a:xfrm>
        </p:grpSpPr>
        <p:sp>
          <p:nvSpPr>
            <p:cNvPr id="5" name="TextBox 4">
              <a:extLst>
                <a:ext uri="{FF2B5EF4-FFF2-40B4-BE49-F238E27FC236}">
                  <a16:creationId xmlns:a16="http://schemas.microsoft.com/office/drawing/2014/main" id="{1BFC1E95-ECC3-47E7-AF85-A4418AB00954}"/>
                </a:ext>
              </a:extLst>
            </p:cNvPr>
            <p:cNvSpPr txBox="1"/>
            <p:nvPr/>
          </p:nvSpPr>
          <p:spPr>
            <a:xfrm>
              <a:off x="1856853" y="4578414"/>
              <a:ext cx="1162050" cy="461665"/>
            </a:xfrm>
            <a:prstGeom prst="rect">
              <a:avLst/>
            </a:prstGeom>
            <a:noFill/>
          </p:spPr>
          <p:txBody>
            <a:bodyPr wrap="square">
              <a:spAutoFit/>
            </a:bodyPr>
            <a:lstStyle>
              <a:defPPr>
                <a:defRPr lang="en-US"/>
              </a:defPPr>
              <a:lvl1pPr>
                <a:defRPr sz="1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Open-source </a:t>
              </a:r>
              <a:br>
                <a:rPr kumimoji="0" lang="en-US" sz="1200" b="0" i="0" u="none" strike="noStrike" kern="1200" cap="none" spc="40" normalizeH="0" baseline="0" noProof="0">
                  <a:ln>
                    <a:noFill/>
                  </a:ln>
                  <a:solidFill>
                    <a:prstClr val="white"/>
                  </a:solidFill>
                  <a:effectLst/>
                  <a:uLnTx/>
                  <a:uFillTx/>
                  <a:latin typeface="Helvetica Neue"/>
                  <a:ea typeface="+mn-ea"/>
                  <a:cs typeface="+mn-cs"/>
                </a:rPr>
              </a:br>
              <a:r>
                <a:rPr kumimoji="0" lang="en-US" sz="1200" b="0" i="0" u="none" strike="noStrike" kern="1200" cap="none" spc="40" normalizeH="0" baseline="0" noProof="0">
                  <a:ln>
                    <a:noFill/>
                  </a:ln>
                  <a:solidFill>
                    <a:prstClr val="white"/>
                  </a:solidFill>
                  <a:effectLst/>
                  <a:uLnTx/>
                  <a:uFillTx/>
                  <a:latin typeface="Helvetica Neue"/>
                  <a:ea typeface="+mn-ea"/>
                  <a:cs typeface="+mn-cs"/>
                </a:rPr>
                <a:t>in-memory</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sp>
          <p:nvSpPr>
            <p:cNvPr id="6" name="TextBox 5">
              <a:extLst>
                <a:ext uri="{FF2B5EF4-FFF2-40B4-BE49-F238E27FC236}">
                  <a16:creationId xmlns:a16="http://schemas.microsoft.com/office/drawing/2014/main" id="{CD3FE19C-8744-426D-8135-E48C6C9D53FB}"/>
                </a:ext>
              </a:extLst>
            </p:cNvPr>
            <p:cNvSpPr txBox="1"/>
            <p:nvPr/>
          </p:nvSpPr>
          <p:spPr>
            <a:xfrm>
              <a:off x="138167" y="4575025"/>
              <a:ext cx="179359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NoSQL </a:t>
              </a:r>
              <a:br>
                <a:rPr kumimoji="0" lang="en-US" sz="1200" b="0" i="0" u="none" strike="noStrike" kern="1200" cap="none" spc="0" normalizeH="0" baseline="0" noProof="0">
                  <a:ln>
                    <a:noFill/>
                  </a:ln>
                  <a:solidFill>
                    <a:prstClr val="white"/>
                  </a:solidFill>
                  <a:effectLst/>
                  <a:uLnTx/>
                  <a:uFillTx/>
                  <a:latin typeface="Helvetica Neue"/>
                  <a:ea typeface="+mn-ea"/>
                  <a:cs typeface="+mn-cs"/>
                </a:rPr>
              </a:br>
              <a:r>
                <a:rPr kumimoji="0" lang="en-US" sz="1200" b="0" i="0" u="none" strike="noStrike" kern="1200" cap="none" spc="0" normalizeH="0" baseline="0" noProof="0">
                  <a:ln>
                    <a:noFill/>
                  </a:ln>
                  <a:solidFill>
                    <a:prstClr val="white"/>
                  </a:solidFill>
                  <a:effectLst/>
                  <a:uLnTx/>
                  <a:uFillTx/>
                  <a:latin typeface="Helvetica Neue"/>
                  <a:ea typeface="+mn-ea"/>
                  <a:cs typeface="+mn-cs"/>
                </a:rPr>
                <a:t>databases</a:t>
              </a:r>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Graphic 7">
              <a:extLst>
                <a:ext uri="{FF2B5EF4-FFF2-40B4-BE49-F238E27FC236}">
                  <a16:creationId xmlns:a16="http://schemas.microsoft.com/office/drawing/2014/main" id="{365D62FA-BFAD-4A3A-B4F0-4CB8F678F5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7380" y="1780057"/>
              <a:ext cx="337260" cy="337260"/>
            </a:xfrm>
            <a:prstGeom prst="rect">
              <a:avLst/>
            </a:prstGeom>
          </p:spPr>
        </p:pic>
        <p:pic>
          <p:nvPicPr>
            <p:cNvPr id="9" name="Graphic 8">
              <a:extLst>
                <a:ext uri="{FF2B5EF4-FFF2-40B4-BE49-F238E27FC236}">
                  <a16:creationId xmlns:a16="http://schemas.microsoft.com/office/drawing/2014/main" id="{3938CD8C-4404-4246-81D8-D91AFE8E89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948" y="1769614"/>
              <a:ext cx="358146" cy="358146"/>
            </a:xfrm>
            <a:prstGeom prst="rect">
              <a:avLst/>
            </a:prstGeom>
          </p:spPr>
        </p:pic>
        <p:pic>
          <p:nvPicPr>
            <p:cNvPr id="10" name="Picture 9">
              <a:extLst>
                <a:ext uri="{FF2B5EF4-FFF2-40B4-BE49-F238E27FC236}">
                  <a16:creationId xmlns:a16="http://schemas.microsoft.com/office/drawing/2014/main" id="{AE3BD88C-080A-4AF4-8606-6AD27EA22B08}"/>
                </a:ext>
              </a:extLst>
            </p:cNvPr>
            <p:cNvPicPr>
              <a:picLocks noChangeAspect="1"/>
            </p:cNvPicPr>
            <p:nvPr/>
          </p:nvPicPr>
          <p:blipFill rotWithShape="1">
            <a:blip r:embed="rId14">
              <a:extLst>
                <a:ext uri="{28A0092B-C50C-407E-A947-70E740481C1C}">
                  <a14:useLocalDpi xmlns:a14="http://schemas.microsoft.com/office/drawing/2010/main" val="0"/>
                </a:ext>
              </a:extLst>
            </a:blip>
            <a:srcRect l="41200" r="29066" b="19646"/>
            <a:stretch/>
          </p:blipFill>
          <p:spPr>
            <a:xfrm>
              <a:off x="2317127" y="1748463"/>
              <a:ext cx="297631" cy="372144"/>
            </a:xfrm>
            <a:prstGeom prst="rect">
              <a:avLst/>
            </a:prstGeom>
          </p:spPr>
        </p:pic>
        <p:pic>
          <p:nvPicPr>
            <p:cNvPr id="11" name="Picture 10">
              <a:extLst>
                <a:ext uri="{FF2B5EF4-FFF2-40B4-BE49-F238E27FC236}">
                  <a16:creationId xmlns:a16="http://schemas.microsoft.com/office/drawing/2014/main" id="{D9EA5944-AF44-4D66-94A5-39A487695F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5926" y="4067951"/>
              <a:ext cx="558078" cy="511572"/>
            </a:xfrm>
            <a:prstGeom prst="rect">
              <a:avLst/>
            </a:prstGeom>
          </p:spPr>
        </p:pic>
        <p:pic>
          <p:nvPicPr>
            <p:cNvPr id="12" name="Picture 11">
              <a:extLst>
                <a:ext uri="{FF2B5EF4-FFF2-40B4-BE49-F238E27FC236}">
                  <a16:creationId xmlns:a16="http://schemas.microsoft.com/office/drawing/2014/main" id="{FA1CF137-611B-48F1-B6C1-D1CAAE97583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1357" y="2912232"/>
              <a:ext cx="385469" cy="458325"/>
            </a:xfrm>
            <a:prstGeom prst="rect">
              <a:avLst/>
            </a:prstGeom>
          </p:spPr>
        </p:pic>
        <p:pic>
          <p:nvPicPr>
            <p:cNvPr id="13" name="Picture 12">
              <a:extLst>
                <a:ext uri="{FF2B5EF4-FFF2-40B4-BE49-F238E27FC236}">
                  <a16:creationId xmlns:a16="http://schemas.microsoft.com/office/drawing/2014/main" id="{0733A335-28EB-4A33-8E8D-E8CFDD482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2312" y="2883508"/>
              <a:ext cx="397811" cy="441051"/>
            </a:xfrm>
            <a:prstGeom prst="rect">
              <a:avLst/>
            </a:prstGeom>
          </p:spPr>
        </p:pic>
        <p:pic>
          <p:nvPicPr>
            <p:cNvPr id="14" name="Picture 13">
              <a:extLst>
                <a:ext uri="{FF2B5EF4-FFF2-40B4-BE49-F238E27FC236}">
                  <a16:creationId xmlns:a16="http://schemas.microsoft.com/office/drawing/2014/main" id="{60DF7C22-454A-43B6-9466-5A4C83A6CE4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68280" y="2866632"/>
              <a:ext cx="385469" cy="453803"/>
            </a:xfrm>
            <a:prstGeom prst="rect">
              <a:avLst/>
            </a:prstGeom>
          </p:spPr>
        </p:pic>
        <p:sp>
          <p:nvSpPr>
            <p:cNvPr id="18" name="TextBox 17">
              <a:extLst>
                <a:ext uri="{FF2B5EF4-FFF2-40B4-BE49-F238E27FC236}">
                  <a16:creationId xmlns:a16="http://schemas.microsoft.com/office/drawing/2014/main" id="{C3894163-777B-447F-B3F7-086FFF214395}"/>
                </a:ext>
              </a:extLst>
            </p:cNvPr>
            <p:cNvSpPr txBox="1"/>
            <p:nvPr/>
          </p:nvSpPr>
          <p:spPr>
            <a:xfrm>
              <a:off x="615157" y="3381453"/>
              <a:ext cx="229212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elvetica Neue"/>
                  <a:ea typeface="+mn-ea"/>
                  <a:cs typeface="+mn-cs"/>
                </a:rPr>
                <a:t>Open-source SQL databases</a:t>
              </a:r>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597685D9-4498-4414-81F5-0B8F52D01D2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95669" y="4073125"/>
              <a:ext cx="558080" cy="462904"/>
            </a:xfrm>
            <a:prstGeom prst="rect">
              <a:avLst/>
            </a:prstGeom>
          </p:spPr>
        </p:pic>
        <p:sp>
          <p:nvSpPr>
            <p:cNvPr id="38" name="TextBox 37">
              <a:extLst>
                <a:ext uri="{FF2B5EF4-FFF2-40B4-BE49-F238E27FC236}">
                  <a16:creationId xmlns:a16="http://schemas.microsoft.com/office/drawing/2014/main" id="{DC3BD9AE-A1D3-46A6-9498-646C8D3609F8}"/>
                </a:ext>
              </a:extLst>
            </p:cNvPr>
            <p:cNvSpPr txBox="1"/>
            <p:nvPr/>
          </p:nvSpPr>
          <p:spPr>
            <a:xfrm>
              <a:off x="535022" y="2220796"/>
              <a:ext cx="2599619" cy="2794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Managed &amp; IaaS SQL databases</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1" name="TextBox 50">
            <a:extLst>
              <a:ext uri="{FF2B5EF4-FFF2-40B4-BE49-F238E27FC236}">
                <a16:creationId xmlns:a16="http://schemas.microsoft.com/office/drawing/2014/main" id="{B7AC28D9-4CB5-4946-89DB-C712C2C3C2E8}"/>
              </a:ext>
            </a:extLst>
          </p:cNvPr>
          <p:cNvSpPr txBox="1"/>
          <p:nvPr/>
        </p:nvSpPr>
        <p:spPr>
          <a:xfrm>
            <a:off x="1651343" y="896927"/>
            <a:ext cx="2745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0" normalizeH="0" baseline="0" noProof="0">
                <a:ln>
                  <a:noFill/>
                </a:ln>
                <a:solidFill>
                  <a:prstClr val="white"/>
                </a:solidFill>
                <a:effectLst/>
                <a:uLnTx/>
                <a:uFillTx/>
                <a:latin typeface="Helvetica Neue"/>
                <a:ea typeface="+mn-ea"/>
                <a:cs typeface="+mn-cs"/>
              </a:rPr>
              <a:t>The power of choice</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FA60BA44-AE2E-4723-9683-50F734178C67}"/>
              </a:ext>
            </a:extLst>
          </p:cNvPr>
          <p:cNvSpPr txBox="1"/>
          <p:nvPr/>
        </p:nvSpPr>
        <p:spPr>
          <a:xfrm>
            <a:off x="7968800" y="957932"/>
            <a:ext cx="3362529" cy="400110"/>
          </a:xfrm>
          <a:prstGeom prst="rect">
            <a:avLst/>
          </a:prstGeom>
          <a:noFill/>
        </p:spPr>
        <p:txBody>
          <a:bodyPr wrap="square">
            <a:spAutoFit/>
          </a:bodyPr>
          <a:lstStyle>
            <a:defPPr>
              <a:defRPr lang="en-US"/>
            </a:defPPr>
            <a:lvl1pPr>
              <a:defRPr sz="24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0" normalizeH="0" baseline="0" noProof="0">
                <a:ln>
                  <a:noFill/>
                </a:ln>
                <a:solidFill>
                  <a:prstClr val="white"/>
                </a:solidFill>
                <a:effectLst/>
                <a:uLnTx/>
                <a:uFillTx/>
                <a:latin typeface="Helvetica Neue"/>
                <a:ea typeface="+mn-ea"/>
                <a:cs typeface="+mn-cs"/>
              </a:rPr>
              <a:t>Broaden your horizons </a:t>
            </a:r>
            <a:endParaRPr kumimoji="0" lang="el-GR" sz="2000" b="1" i="0" u="none" strike="noStrike" kern="1200" cap="none" spc="40" normalizeH="0" baseline="0" noProof="0">
              <a:ln>
                <a:noFill/>
              </a:ln>
              <a:solidFill>
                <a:prstClr val="white"/>
              </a:solidFill>
              <a:effectLst/>
              <a:uLnTx/>
              <a:uFillTx/>
              <a:latin typeface="Helvetica Neue"/>
              <a:ea typeface="+mn-ea"/>
              <a:cs typeface="+mn-cs"/>
            </a:endParaRPr>
          </a:p>
        </p:txBody>
      </p:sp>
      <p:pic>
        <p:nvPicPr>
          <p:cNvPr id="65" name="Picture 64">
            <a:extLst>
              <a:ext uri="{FF2B5EF4-FFF2-40B4-BE49-F238E27FC236}">
                <a16:creationId xmlns:a16="http://schemas.microsoft.com/office/drawing/2014/main" id="{183E6567-0F2B-4ED2-935F-D1BB1E58C24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881" b="99060" l="955" r="98807">
                        <a14:foregroundMark x1="4535" y1="1881" x2="4535" y2="1881"/>
                        <a14:foregroundMark x1="3341" y1="16928" x2="3341" y2="16928"/>
                        <a14:foregroundMark x1="7399" y1="21944" x2="7399" y2="21944"/>
                        <a14:foregroundMark x1="22912" y1="36050" x2="22912" y2="36050"/>
                        <a14:foregroundMark x1="51074" y1="42633" x2="51074" y2="42633"/>
                        <a14:foregroundMark x1="67064" y1="45768" x2="67064" y2="45768"/>
                        <a14:foregroundMark x1="94749" y1="9718" x2="94749" y2="9718"/>
                        <a14:foregroundMark x1="99045" y1="19436" x2="99045" y2="19436"/>
                        <a14:foregroundMark x1="1671" y1="19436" x2="1671" y2="19436"/>
                        <a14:foregroundMark x1="955" y1="15361" x2="955" y2="15361"/>
                        <a14:foregroundMark x1="58711" y1="24138" x2="58711" y2="24138"/>
                        <a14:foregroundMark x1="53699" y1="36364" x2="53699" y2="36364"/>
                        <a14:foregroundMark x1="72792" y1="36991" x2="72792" y2="36991"/>
                        <a14:foregroundMark x1="77804" y1="25078" x2="77804" y2="25078"/>
                        <a14:foregroundMark x1="26730" y1="33856" x2="26730" y2="33856"/>
                        <a14:foregroundMark x1="28401" y1="56740" x2="28401" y2="56740"/>
                        <a14:foregroundMark x1="30549" y1="62382" x2="30549" y2="62382"/>
                        <a14:foregroundMark x1="32458" y1="68025" x2="32458" y2="68025"/>
                        <a14:foregroundMark x1="47255" y1="69592" x2="47255" y2="69592"/>
                        <a14:foregroundMark x1="71360" y1="64890" x2="71360" y2="64890"/>
                        <a14:foregroundMark x1="47255" y1="98433" x2="47255" y2="98433"/>
                        <a14:foregroundMark x1="47494" y1="99060" x2="47494" y2="99060"/>
                      </a14:backgroundRemoval>
                    </a14:imgEffect>
                  </a14:imgLayer>
                </a14:imgProps>
              </a:ext>
            </a:extLst>
          </a:blip>
          <a:stretch>
            <a:fillRect/>
          </a:stretch>
        </p:blipFill>
        <p:spPr>
          <a:xfrm>
            <a:off x="8495197" y="1759240"/>
            <a:ext cx="606390" cy="461666"/>
          </a:xfrm>
          <a:prstGeom prst="rect">
            <a:avLst/>
          </a:prstGeom>
        </p:spPr>
      </p:pic>
      <p:sp>
        <p:nvSpPr>
          <p:cNvPr id="135" name="TextBox 134">
            <a:extLst>
              <a:ext uri="{FF2B5EF4-FFF2-40B4-BE49-F238E27FC236}">
                <a16:creationId xmlns:a16="http://schemas.microsoft.com/office/drawing/2014/main" id="{D014A892-0C2E-4A91-926A-F44459DEC8DD}"/>
              </a:ext>
            </a:extLst>
          </p:cNvPr>
          <p:cNvSpPr txBox="1"/>
          <p:nvPr/>
        </p:nvSpPr>
        <p:spPr>
          <a:xfrm>
            <a:off x="8153323" y="2288134"/>
            <a:ext cx="1244881" cy="461665"/>
          </a:xfrm>
          <a:prstGeom prst="rect">
            <a:avLst/>
          </a:prstGeom>
          <a:noFill/>
        </p:spPr>
        <p:txBody>
          <a:bodyPr wrap="square">
            <a:spAutoFit/>
          </a:bodyPr>
          <a:lstStyle>
            <a:defPPr>
              <a:defRPr lang="en-US"/>
            </a:defPPr>
            <a:lvl1pPr algn="ctr">
              <a:defRPr sz="12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App modernization</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pic>
        <p:nvPicPr>
          <p:cNvPr id="71" name="Picture 70">
            <a:extLst>
              <a:ext uri="{FF2B5EF4-FFF2-40B4-BE49-F238E27FC236}">
                <a16:creationId xmlns:a16="http://schemas.microsoft.com/office/drawing/2014/main" id="{71E77AF0-4657-4857-B284-E2F2019C293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41610" y="1720466"/>
            <a:ext cx="475251" cy="457562"/>
          </a:xfrm>
          <a:prstGeom prst="rect">
            <a:avLst/>
          </a:prstGeom>
        </p:spPr>
      </p:pic>
      <p:sp>
        <p:nvSpPr>
          <p:cNvPr id="137" name="TextBox 136">
            <a:extLst>
              <a:ext uri="{FF2B5EF4-FFF2-40B4-BE49-F238E27FC236}">
                <a16:creationId xmlns:a16="http://schemas.microsoft.com/office/drawing/2014/main" id="{4751D1DC-FACF-4A9B-9134-4ED904F70A77}"/>
              </a:ext>
            </a:extLst>
          </p:cNvPr>
          <p:cNvSpPr txBox="1"/>
          <p:nvPr/>
        </p:nvSpPr>
        <p:spPr>
          <a:xfrm>
            <a:off x="10035706" y="2292895"/>
            <a:ext cx="902522" cy="461665"/>
          </a:xfrm>
          <a:prstGeom prst="rect">
            <a:avLst/>
          </a:prstGeom>
          <a:noFill/>
        </p:spPr>
        <p:txBody>
          <a:bodyPr wrap="square">
            <a:spAutoFit/>
          </a:bodyPr>
          <a:lstStyle>
            <a:defPPr>
              <a:defRPr lang="en-US"/>
            </a:defPPr>
            <a:lvl1pPr algn="ctr">
              <a:defRPr sz="12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Intelligent insights</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pic>
        <p:nvPicPr>
          <p:cNvPr id="94" name="Picture 93">
            <a:extLst>
              <a:ext uri="{FF2B5EF4-FFF2-40B4-BE49-F238E27FC236}">
                <a16:creationId xmlns:a16="http://schemas.microsoft.com/office/drawing/2014/main" id="{46840125-DADD-41DA-9732-C8F6A6B680F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69319" y="3128621"/>
            <a:ext cx="418389" cy="466277"/>
          </a:xfrm>
          <a:prstGeom prst="rect">
            <a:avLst/>
          </a:prstGeom>
        </p:spPr>
      </p:pic>
      <p:sp>
        <p:nvSpPr>
          <p:cNvPr id="95" name="TextBox 94">
            <a:extLst>
              <a:ext uri="{FF2B5EF4-FFF2-40B4-BE49-F238E27FC236}">
                <a16:creationId xmlns:a16="http://schemas.microsoft.com/office/drawing/2014/main" id="{8F34580D-69EA-4BF5-B1E3-7A5313863A2B}"/>
              </a:ext>
            </a:extLst>
          </p:cNvPr>
          <p:cNvSpPr txBox="1"/>
          <p:nvPr/>
        </p:nvSpPr>
        <p:spPr>
          <a:xfrm>
            <a:off x="8326554" y="3689411"/>
            <a:ext cx="902522" cy="461665"/>
          </a:xfrm>
          <a:prstGeom prst="rect">
            <a:avLst/>
          </a:prstGeom>
          <a:noFill/>
        </p:spPr>
        <p:txBody>
          <a:bodyPr wrap="square">
            <a:spAutoFit/>
          </a:bodyPr>
          <a:lstStyle>
            <a:defPPr>
              <a:defRPr lang="en-US"/>
            </a:defPPr>
            <a:lvl1pPr algn="ctr">
              <a:defRPr sz="12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Smart</a:t>
            </a:r>
            <a:br>
              <a:rPr kumimoji="0" lang="en-US" sz="1200" b="0" i="0" u="none" strike="noStrike" kern="1200" cap="none" spc="40" normalizeH="0" baseline="0" noProof="0">
                <a:ln>
                  <a:noFill/>
                </a:ln>
                <a:solidFill>
                  <a:prstClr val="white"/>
                </a:solidFill>
                <a:effectLst/>
                <a:uLnTx/>
                <a:uFillTx/>
                <a:latin typeface="Helvetica Neue"/>
                <a:ea typeface="+mn-ea"/>
                <a:cs typeface="+mn-cs"/>
              </a:rPr>
            </a:br>
            <a:r>
              <a:rPr kumimoji="0" lang="en-US" sz="1200" b="0" i="0" u="none" strike="noStrike" kern="1200" cap="none" spc="40" normalizeH="0" baseline="0" noProof="0">
                <a:ln>
                  <a:noFill/>
                </a:ln>
                <a:solidFill>
                  <a:prstClr val="white"/>
                </a:solidFill>
                <a:effectLst/>
                <a:uLnTx/>
                <a:uFillTx/>
                <a:latin typeface="Helvetica Neue"/>
                <a:ea typeface="+mn-ea"/>
                <a:cs typeface="+mn-cs"/>
              </a:rPr>
              <a:t>Security</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pic>
        <p:nvPicPr>
          <p:cNvPr id="101" name="Picture 100">
            <a:extLst>
              <a:ext uri="{FF2B5EF4-FFF2-40B4-BE49-F238E27FC236}">
                <a16:creationId xmlns:a16="http://schemas.microsoft.com/office/drawing/2014/main" id="{5461FC0D-7145-4207-9E09-485DB454E5F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296296" y="3152953"/>
            <a:ext cx="555817" cy="565344"/>
          </a:xfrm>
          <a:prstGeom prst="rect">
            <a:avLst/>
          </a:prstGeom>
        </p:spPr>
      </p:pic>
      <p:sp>
        <p:nvSpPr>
          <p:cNvPr id="146" name="TextBox 145">
            <a:extLst>
              <a:ext uri="{FF2B5EF4-FFF2-40B4-BE49-F238E27FC236}">
                <a16:creationId xmlns:a16="http://schemas.microsoft.com/office/drawing/2014/main" id="{7068AE95-0C8C-4FA6-9587-396DB4DE1CFB}"/>
              </a:ext>
            </a:extLst>
          </p:cNvPr>
          <p:cNvSpPr txBox="1"/>
          <p:nvPr/>
        </p:nvSpPr>
        <p:spPr>
          <a:xfrm>
            <a:off x="9861714" y="3727512"/>
            <a:ext cx="1438169" cy="461665"/>
          </a:xfrm>
          <a:prstGeom prst="rect">
            <a:avLst/>
          </a:prstGeom>
          <a:noFill/>
        </p:spPr>
        <p:txBody>
          <a:bodyPr wrap="square">
            <a:spAutoFit/>
          </a:bodyPr>
          <a:lstStyle>
            <a:defPPr>
              <a:defRPr lang="en-US"/>
            </a:defPPr>
            <a:lvl1pPr algn="ctr">
              <a:defRPr sz="1200" spc="4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Helvetica Neue"/>
                <a:ea typeface="+mn-ea"/>
                <a:cs typeface="+mn-cs"/>
              </a:rPr>
              <a:t>AI and machine learning</a:t>
            </a:r>
            <a:endParaRPr kumimoji="0" lang="el-GR" sz="1200" b="0" i="0" u="none" strike="noStrike" kern="1200" cap="none" spc="40" normalizeH="0" baseline="0" noProof="0">
              <a:ln>
                <a:noFill/>
              </a:ln>
              <a:solidFill>
                <a:prstClr val="white"/>
              </a:solidFill>
              <a:effectLst/>
              <a:uLnTx/>
              <a:uFillTx/>
              <a:latin typeface="Helvetica Neue"/>
              <a:ea typeface="+mn-ea"/>
              <a:cs typeface="+mn-cs"/>
            </a:endParaRPr>
          </a:p>
        </p:txBody>
      </p:sp>
      <p:cxnSp>
        <p:nvCxnSpPr>
          <p:cNvPr id="123" name="Connector: Elbow 122">
            <a:extLst>
              <a:ext uri="{FF2B5EF4-FFF2-40B4-BE49-F238E27FC236}">
                <a16:creationId xmlns:a16="http://schemas.microsoft.com/office/drawing/2014/main" id="{96F1F49F-56A7-41D9-89AE-CC9442C35ED4}"/>
              </a:ext>
            </a:extLst>
          </p:cNvPr>
          <p:cNvCxnSpPr>
            <a:cxnSpLocks/>
            <a:stCxn id="51" idx="2"/>
            <a:endCxn id="21" idx="0"/>
          </p:cNvCxnSpPr>
          <p:nvPr/>
        </p:nvCxnSpPr>
        <p:spPr>
          <a:xfrm rot="5400000">
            <a:off x="2107029" y="747093"/>
            <a:ext cx="366966" cy="146685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78088BCD-C081-40D1-92BA-C93FDE8A1796}"/>
              </a:ext>
            </a:extLst>
          </p:cNvPr>
          <p:cNvCxnSpPr>
            <a:cxnSpLocks/>
            <a:stCxn id="51" idx="2"/>
            <a:endCxn id="77" idx="0"/>
          </p:cNvCxnSpPr>
          <p:nvPr/>
        </p:nvCxnSpPr>
        <p:spPr>
          <a:xfrm rot="16200000" flipH="1">
            <a:off x="3625610" y="695365"/>
            <a:ext cx="369790" cy="1573133"/>
          </a:xfrm>
          <a:prstGeom prst="bentConnector3">
            <a:avLst>
              <a:gd name="adj1" fmla="val 52576"/>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81" name="Picture 180">
            <a:extLst>
              <a:ext uri="{FF2B5EF4-FFF2-40B4-BE49-F238E27FC236}">
                <a16:creationId xmlns:a16="http://schemas.microsoft.com/office/drawing/2014/main" id="{C486787D-A6BC-498F-A19C-9663E720530B}"/>
              </a:ext>
            </a:extLst>
          </p:cNvPr>
          <p:cNvPicPr>
            <a:picLocks noChangeAspect="1"/>
          </p:cNvPicPr>
          <p:nvPr/>
        </p:nvPicPr>
        <p:blipFill>
          <a:blip r:embed="rId25"/>
          <a:stretch>
            <a:fillRect/>
          </a:stretch>
        </p:blipFill>
        <p:spPr>
          <a:xfrm>
            <a:off x="3912921" y="4724979"/>
            <a:ext cx="2384957" cy="1567591"/>
          </a:xfrm>
          <a:prstGeom prst="rect">
            <a:avLst/>
          </a:prstGeom>
        </p:spPr>
      </p:pic>
      <p:sp>
        <p:nvSpPr>
          <p:cNvPr id="177" name="TextBox 176">
            <a:extLst>
              <a:ext uri="{FF2B5EF4-FFF2-40B4-BE49-F238E27FC236}">
                <a16:creationId xmlns:a16="http://schemas.microsoft.com/office/drawing/2014/main" id="{4F7D1ACC-1591-4500-9F27-B4B6FC273F55}"/>
              </a:ext>
            </a:extLst>
          </p:cNvPr>
          <p:cNvSpPr txBox="1"/>
          <p:nvPr/>
        </p:nvSpPr>
        <p:spPr>
          <a:xfrm>
            <a:off x="5599960" y="5763520"/>
            <a:ext cx="57904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Guidance to help you choose the best database for your use case and requirements </a:t>
            </a:r>
            <a:r>
              <a:rPr kumimoji="0" lang="el-GR" sz="1200" b="0" i="1" u="sng" strike="noStrike" kern="1200" cap="none" spc="0" normalizeH="0" baseline="0" noProof="0">
                <a:ln>
                  <a:noFill/>
                </a:ln>
                <a:solidFill>
                  <a:prstClr val="white"/>
                </a:solidFill>
                <a:effectLst/>
                <a:uLnTx/>
                <a:uFillTx/>
                <a:latin typeface="Calibri" panose="020F0502020204030204"/>
                <a:ea typeface="+mn-ea"/>
                <a:cs typeface="+mn-cs"/>
              </a:rPr>
              <a:t>https://azure.microsoft.com/en-us/product-categories/databases/</a:t>
            </a:r>
          </a:p>
        </p:txBody>
      </p:sp>
    </p:spTree>
    <p:extLst>
      <p:ext uri="{BB962C8B-B14F-4D97-AF65-F5344CB8AC3E}">
        <p14:creationId xmlns:p14="http://schemas.microsoft.com/office/powerpoint/2010/main" val="158756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36" name="Straight Connector 235">
            <a:extLst>
              <a:ext uri="{FF2B5EF4-FFF2-40B4-BE49-F238E27FC236}">
                <a16:creationId xmlns:a16="http://schemas.microsoft.com/office/drawing/2014/main" id="{FD212C9F-DF19-4F83-84AE-2CA74026D89E}"/>
              </a:ext>
            </a:extLst>
          </p:cNvPr>
          <p:cNvCxnSpPr>
            <a:cxnSpLocks/>
          </p:cNvCxnSpPr>
          <p:nvPr/>
        </p:nvCxnSpPr>
        <p:spPr>
          <a:xfrm>
            <a:off x="2453814" y="5673360"/>
            <a:ext cx="1833501" cy="2541"/>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25EAC1-0AC4-45E2-A5D8-68CAC752BDAA}"/>
              </a:ext>
            </a:extLst>
          </p:cNvPr>
          <p:cNvCxnSpPr>
            <a:cxnSpLocks/>
          </p:cNvCxnSpPr>
          <p:nvPr/>
        </p:nvCxnSpPr>
        <p:spPr>
          <a:xfrm flipV="1">
            <a:off x="720560" y="2234019"/>
            <a:ext cx="1404189" cy="1852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Data platform</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3374" y="928776"/>
            <a:ext cx="79643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0" normalizeH="0" baseline="0" noProof="0">
                <a:ln>
                  <a:noFill/>
                </a:ln>
                <a:solidFill>
                  <a:prstClr val="white"/>
                </a:solidFill>
                <a:effectLst/>
                <a:uLnTx/>
                <a:uFillTx/>
                <a:latin typeface="Helvetica Neue"/>
                <a:ea typeface="+mn-ea"/>
                <a:cs typeface="+mn-cs"/>
              </a:rPr>
              <a:t>Skill up – Learning &amp; Certification for Azure Data Platform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D293D91-1D0B-41D2-98E5-8ADF77091D85}"/>
              </a:ext>
            </a:extLst>
          </p:cNvPr>
          <p:cNvSpPr txBox="1"/>
          <p:nvPr/>
        </p:nvSpPr>
        <p:spPr>
          <a:xfrm>
            <a:off x="661748" y="2427199"/>
            <a:ext cx="1020571" cy="5539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DP-900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Azure Data Fundamentals</a:t>
            </a:r>
          </a:p>
        </p:txBody>
      </p:sp>
      <p:sp>
        <p:nvSpPr>
          <p:cNvPr id="23" name="TextBox 22">
            <a:extLst>
              <a:ext uri="{FF2B5EF4-FFF2-40B4-BE49-F238E27FC236}">
                <a16:creationId xmlns:a16="http://schemas.microsoft.com/office/drawing/2014/main" id="{78E70C2B-EA5C-4976-91C4-32D1F15560BF}"/>
              </a:ext>
            </a:extLst>
          </p:cNvPr>
          <p:cNvSpPr txBox="1"/>
          <p:nvPr/>
        </p:nvSpPr>
        <p:spPr>
          <a:xfrm>
            <a:off x="-69669" y="1328886"/>
            <a:ext cx="5628866" cy="253916"/>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Helvetica Neue"/>
                <a:ea typeface="+mn-ea"/>
                <a:cs typeface="+mn-cs"/>
              </a:rPr>
              <a:t>Job roles: </a:t>
            </a:r>
            <a:r>
              <a:rPr kumimoji="0" lang="en-US" sz="1050" b="0" i="0" u="none" strike="noStrike" kern="1200" cap="none" spc="0" normalizeH="0" baseline="0" noProof="0">
                <a:ln>
                  <a:noFill/>
                </a:ln>
                <a:solidFill>
                  <a:prstClr val="white"/>
                </a:solidFill>
                <a:effectLst/>
                <a:uLnTx/>
                <a:uFillTx/>
                <a:latin typeface="Helvetica Neue"/>
                <a:ea typeface="+mn-ea"/>
                <a:cs typeface="+mn-cs"/>
              </a:rPr>
              <a:t>Data Engineer, Database Administrator, Data Scientist, AI Engineer</a:t>
            </a:r>
            <a:endParaRPr kumimoji="0" lang="el-GR" sz="1050" b="0" i="0" u="none" strike="noStrike" kern="1200" cap="none" spc="0" normalizeH="0" baseline="0" noProof="0">
              <a:ln>
                <a:noFill/>
              </a:ln>
              <a:solidFill>
                <a:prstClr val="white"/>
              </a:solidFill>
              <a:effectLst/>
              <a:uLnTx/>
              <a:uFillTx/>
              <a:latin typeface="Helvetica Neue"/>
              <a:ea typeface="+mn-ea"/>
              <a:cs typeface="+mn-cs"/>
            </a:endParaRPr>
          </a:p>
        </p:txBody>
      </p:sp>
      <p:sp>
        <p:nvSpPr>
          <p:cNvPr id="74" name="TextBox 73">
            <a:extLst>
              <a:ext uri="{FF2B5EF4-FFF2-40B4-BE49-F238E27FC236}">
                <a16:creationId xmlns:a16="http://schemas.microsoft.com/office/drawing/2014/main" id="{8C42920F-8710-4A8C-B806-B9E75BFF9EFC}"/>
              </a:ext>
            </a:extLst>
          </p:cNvPr>
          <p:cNvSpPr txBox="1"/>
          <p:nvPr/>
        </p:nvSpPr>
        <p:spPr>
          <a:xfrm>
            <a:off x="3724845" y="5854078"/>
            <a:ext cx="132637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AI-100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Azure AI Engineer</a:t>
            </a:r>
          </a:p>
        </p:txBody>
      </p:sp>
      <p:sp>
        <p:nvSpPr>
          <p:cNvPr id="130" name="TextBox 129">
            <a:extLst>
              <a:ext uri="{FF2B5EF4-FFF2-40B4-BE49-F238E27FC236}">
                <a16:creationId xmlns:a16="http://schemas.microsoft.com/office/drawing/2014/main" id="{FCE0F37B-0715-48D5-8BC2-F5B014B0C076}"/>
              </a:ext>
            </a:extLst>
          </p:cNvPr>
          <p:cNvSpPr txBox="1"/>
          <p:nvPr/>
        </p:nvSpPr>
        <p:spPr>
          <a:xfrm>
            <a:off x="4554559" y="4661359"/>
            <a:ext cx="135249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DP-100</a:t>
            </a:r>
            <a:b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b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Azure Data Scientist</a:t>
            </a:r>
          </a:p>
        </p:txBody>
      </p:sp>
      <p:sp>
        <p:nvSpPr>
          <p:cNvPr id="134" name="Oval 133">
            <a:extLst>
              <a:ext uri="{FF2B5EF4-FFF2-40B4-BE49-F238E27FC236}">
                <a16:creationId xmlns:a16="http://schemas.microsoft.com/office/drawing/2014/main" id="{1A609A9F-1691-49B2-93D8-E30314EF7DB0}"/>
              </a:ext>
            </a:extLst>
          </p:cNvPr>
          <p:cNvSpPr/>
          <p:nvPr/>
        </p:nvSpPr>
        <p:spPr>
          <a:xfrm>
            <a:off x="1108261" y="2165107"/>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TextBox 139">
            <a:extLst>
              <a:ext uri="{FF2B5EF4-FFF2-40B4-BE49-F238E27FC236}">
                <a16:creationId xmlns:a16="http://schemas.microsoft.com/office/drawing/2014/main" id="{64B8031F-F5AF-482F-87E0-8F12C9C115D9}"/>
              </a:ext>
            </a:extLst>
          </p:cNvPr>
          <p:cNvSpPr txBox="1"/>
          <p:nvPr/>
        </p:nvSpPr>
        <p:spPr>
          <a:xfrm>
            <a:off x="343602" y="5841966"/>
            <a:ext cx="1527111"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AI-900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Fundamentals</a:t>
            </a:r>
          </a:p>
        </p:txBody>
      </p:sp>
      <p:sp>
        <p:nvSpPr>
          <p:cNvPr id="150" name="TextBox 149">
            <a:extLst>
              <a:ext uri="{FF2B5EF4-FFF2-40B4-BE49-F238E27FC236}">
                <a16:creationId xmlns:a16="http://schemas.microsoft.com/office/drawing/2014/main" id="{EAACCA4C-5127-4CB4-BAE2-E7FB0A0E6419}"/>
              </a:ext>
            </a:extLst>
          </p:cNvPr>
          <p:cNvSpPr txBox="1"/>
          <p:nvPr/>
        </p:nvSpPr>
        <p:spPr>
          <a:xfrm>
            <a:off x="1652180" y="2425510"/>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Data Fundamentals</a:t>
            </a:r>
          </a:p>
        </p:txBody>
      </p:sp>
      <p:cxnSp>
        <p:nvCxnSpPr>
          <p:cNvPr id="158" name="Straight Connector 157">
            <a:extLst>
              <a:ext uri="{FF2B5EF4-FFF2-40B4-BE49-F238E27FC236}">
                <a16:creationId xmlns:a16="http://schemas.microsoft.com/office/drawing/2014/main" id="{9A42A2B7-1963-4D56-A39E-6F62F1DCB7CF}"/>
              </a:ext>
            </a:extLst>
          </p:cNvPr>
          <p:cNvCxnSpPr>
            <a:cxnSpLocks/>
          </p:cNvCxnSpPr>
          <p:nvPr/>
        </p:nvCxnSpPr>
        <p:spPr>
          <a:xfrm>
            <a:off x="2429517" y="2234019"/>
            <a:ext cx="2207517" cy="19842"/>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DBF9A6B-02F3-40A5-8FFB-710303CD2B98}"/>
              </a:ext>
            </a:extLst>
          </p:cNvPr>
          <p:cNvGrpSpPr/>
          <p:nvPr/>
        </p:nvGrpSpPr>
        <p:grpSpPr>
          <a:xfrm>
            <a:off x="2101269" y="2060682"/>
            <a:ext cx="352249" cy="352249"/>
            <a:chOff x="2594326" y="2487692"/>
            <a:chExt cx="352249" cy="352249"/>
          </a:xfrm>
        </p:grpSpPr>
        <p:sp>
          <p:nvSpPr>
            <p:cNvPr id="145" name="Oval 144">
              <a:extLst>
                <a:ext uri="{FF2B5EF4-FFF2-40B4-BE49-F238E27FC236}">
                  <a16:creationId xmlns:a16="http://schemas.microsoft.com/office/drawing/2014/main" id="{14094B0D-4759-4C66-956A-C43496FA23B4}"/>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raphic 20">
              <a:extLst>
                <a:ext uri="{FF2B5EF4-FFF2-40B4-BE49-F238E27FC236}">
                  <a16:creationId xmlns:a16="http://schemas.microsoft.com/office/drawing/2014/main" id="{7C122D55-320A-48FD-BC44-1EBA135368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4326" y="2487692"/>
              <a:ext cx="352249" cy="352249"/>
            </a:xfrm>
            <a:prstGeom prst="rect">
              <a:avLst/>
            </a:prstGeom>
          </p:spPr>
        </p:pic>
      </p:grpSp>
      <p:sp>
        <p:nvSpPr>
          <p:cNvPr id="167" name="TextBox 166">
            <a:extLst>
              <a:ext uri="{FF2B5EF4-FFF2-40B4-BE49-F238E27FC236}">
                <a16:creationId xmlns:a16="http://schemas.microsoft.com/office/drawing/2014/main" id="{9108D8E5-3A6E-44ED-BA43-D4BA1C1424A9}"/>
              </a:ext>
            </a:extLst>
          </p:cNvPr>
          <p:cNvSpPr txBox="1"/>
          <p:nvPr/>
        </p:nvSpPr>
        <p:spPr>
          <a:xfrm>
            <a:off x="3588217" y="2390758"/>
            <a:ext cx="2205613"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DP-300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Administering Relational Databases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on Microsoft Azure</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168" name="Straight Connector 167">
            <a:extLst>
              <a:ext uri="{FF2B5EF4-FFF2-40B4-BE49-F238E27FC236}">
                <a16:creationId xmlns:a16="http://schemas.microsoft.com/office/drawing/2014/main" id="{CDED1D1A-F228-42B5-9906-734E9951992A}"/>
              </a:ext>
            </a:extLst>
          </p:cNvPr>
          <p:cNvCxnSpPr>
            <a:cxnSpLocks/>
          </p:cNvCxnSpPr>
          <p:nvPr/>
        </p:nvCxnSpPr>
        <p:spPr>
          <a:xfrm>
            <a:off x="4808484" y="2253861"/>
            <a:ext cx="1517566" cy="22898"/>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B63DDA0C-50F2-4ECF-970C-4AF6D450A856}"/>
              </a:ext>
            </a:extLst>
          </p:cNvPr>
          <p:cNvSpPr/>
          <p:nvPr/>
        </p:nvSpPr>
        <p:spPr>
          <a:xfrm>
            <a:off x="4637034" y="2165107"/>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9B4DC509-AF4D-4F3A-AF08-89ABC46003CC}"/>
              </a:ext>
            </a:extLst>
          </p:cNvPr>
          <p:cNvSpPr txBox="1"/>
          <p:nvPr/>
        </p:nvSpPr>
        <p:spPr>
          <a:xfrm>
            <a:off x="6682698" y="2057052"/>
            <a:ext cx="4259159" cy="276999"/>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Database Administrator Associate</a:t>
            </a:r>
          </a:p>
        </p:txBody>
      </p:sp>
      <p:cxnSp>
        <p:nvCxnSpPr>
          <p:cNvPr id="188" name="Straight Connector 187">
            <a:extLst>
              <a:ext uri="{FF2B5EF4-FFF2-40B4-BE49-F238E27FC236}">
                <a16:creationId xmlns:a16="http://schemas.microsoft.com/office/drawing/2014/main" id="{0F3B6620-46E9-44AE-AB0A-BB7C72FD3537}"/>
              </a:ext>
            </a:extLst>
          </p:cNvPr>
          <p:cNvCxnSpPr>
            <a:cxnSpLocks/>
          </p:cNvCxnSpPr>
          <p:nvPr/>
        </p:nvCxnSpPr>
        <p:spPr>
          <a:xfrm>
            <a:off x="3060907" y="2231018"/>
            <a:ext cx="0" cy="10402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7795315-97B0-4667-8029-F0D84DC93116}"/>
              </a:ext>
            </a:extLst>
          </p:cNvPr>
          <p:cNvCxnSpPr>
            <a:cxnSpLocks/>
          </p:cNvCxnSpPr>
          <p:nvPr/>
        </p:nvCxnSpPr>
        <p:spPr>
          <a:xfrm>
            <a:off x="3064819" y="3224450"/>
            <a:ext cx="423232"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BDFA4CB6-6947-4420-B9CF-484A2FB220D6}"/>
              </a:ext>
            </a:extLst>
          </p:cNvPr>
          <p:cNvSpPr txBox="1"/>
          <p:nvPr/>
        </p:nvSpPr>
        <p:spPr>
          <a:xfrm>
            <a:off x="2481505" y="3389683"/>
            <a:ext cx="2205613"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DP-200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Implementing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Azure Data Solution</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sp>
        <p:nvSpPr>
          <p:cNvPr id="202" name="TextBox 201">
            <a:extLst>
              <a:ext uri="{FF2B5EF4-FFF2-40B4-BE49-F238E27FC236}">
                <a16:creationId xmlns:a16="http://schemas.microsoft.com/office/drawing/2014/main" id="{F6725AFC-B0BF-45CF-81A5-B817EEA4AB64}"/>
              </a:ext>
            </a:extLst>
          </p:cNvPr>
          <p:cNvSpPr txBox="1"/>
          <p:nvPr/>
        </p:nvSpPr>
        <p:spPr>
          <a:xfrm>
            <a:off x="4473756" y="3418872"/>
            <a:ext cx="1590649" cy="553998"/>
          </a:xfrm>
          <a:prstGeom prst="rect">
            <a:avLst/>
          </a:prstGeom>
          <a:noFill/>
        </p:spPr>
        <p:txBody>
          <a:bodyPr wrap="square">
            <a:spAutoFit/>
          </a:bodyPr>
          <a:lstStyle>
            <a:defPPr>
              <a:defRPr lang="en-US"/>
            </a:defPPr>
            <a:lvl1pPr algn="ctr">
              <a:defRPr sz="1000">
                <a:solidFill>
                  <a:schemeClr val="bg1"/>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DP-201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Designing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Azure Data Solution</a:t>
            </a:r>
            <a:endParaRPr kumimoji="0" lang="el-GR" sz="1000" b="0" i="0" u="none" strike="noStrike" kern="1200" cap="none" spc="0" normalizeH="0" baseline="0" noProof="0">
              <a:ln>
                <a:noFill/>
              </a:ln>
              <a:solidFill>
                <a:prstClr val="white"/>
              </a:solidFill>
              <a:effectLst/>
              <a:uLnTx/>
              <a:uFillTx/>
              <a:latin typeface="Helvetica Neue"/>
              <a:ea typeface="+mn-ea"/>
              <a:cs typeface="+mn-cs"/>
            </a:endParaRPr>
          </a:p>
        </p:txBody>
      </p:sp>
      <p:cxnSp>
        <p:nvCxnSpPr>
          <p:cNvPr id="206" name="Straight Connector 205">
            <a:extLst>
              <a:ext uri="{FF2B5EF4-FFF2-40B4-BE49-F238E27FC236}">
                <a16:creationId xmlns:a16="http://schemas.microsoft.com/office/drawing/2014/main" id="{960BFB5A-F386-47C4-B4D8-FB9D849BCF81}"/>
              </a:ext>
            </a:extLst>
          </p:cNvPr>
          <p:cNvCxnSpPr>
            <a:cxnSpLocks/>
          </p:cNvCxnSpPr>
          <p:nvPr/>
        </p:nvCxnSpPr>
        <p:spPr>
          <a:xfrm>
            <a:off x="3659501" y="3224450"/>
            <a:ext cx="1485581" cy="17427"/>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556C09FF-0FB2-40CD-BD37-12CA7E9EDE37}"/>
              </a:ext>
            </a:extLst>
          </p:cNvPr>
          <p:cNvSpPr/>
          <p:nvPr/>
        </p:nvSpPr>
        <p:spPr>
          <a:xfrm>
            <a:off x="3488051" y="3135696"/>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1" name="Straight Connector 210">
            <a:extLst>
              <a:ext uri="{FF2B5EF4-FFF2-40B4-BE49-F238E27FC236}">
                <a16:creationId xmlns:a16="http://schemas.microsoft.com/office/drawing/2014/main" id="{E561F96B-6A48-496F-916C-0D389AEDCFA3}"/>
              </a:ext>
            </a:extLst>
          </p:cNvPr>
          <p:cNvCxnSpPr>
            <a:cxnSpLocks/>
          </p:cNvCxnSpPr>
          <p:nvPr/>
        </p:nvCxnSpPr>
        <p:spPr>
          <a:xfrm flipV="1">
            <a:off x="5316532" y="3233587"/>
            <a:ext cx="994773" cy="829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AAF84003-ABDC-40FA-828D-58E96BD5890A}"/>
              </a:ext>
            </a:extLst>
          </p:cNvPr>
          <p:cNvGrpSpPr/>
          <p:nvPr/>
        </p:nvGrpSpPr>
        <p:grpSpPr>
          <a:xfrm>
            <a:off x="6301706" y="2093080"/>
            <a:ext cx="367355" cy="367355"/>
            <a:chOff x="5532857" y="2490921"/>
            <a:chExt cx="367355" cy="367355"/>
          </a:xfrm>
        </p:grpSpPr>
        <p:sp>
          <p:nvSpPr>
            <p:cNvPr id="182" name="Oval 181">
              <a:extLst>
                <a:ext uri="{FF2B5EF4-FFF2-40B4-BE49-F238E27FC236}">
                  <a16:creationId xmlns:a16="http://schemas.microsoft.com/office/drawing/2014/main" id="{0013747B-6417-442D-A131-C32D9B2F26BA}"/>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6" name="Graphic 215">
              <a:extLst>
                <a:ext uri="{FF2B5EF4-FFF2-40B4-BE49-F238E27FC236}">
                  <a16:creationId xmlns:a16="http://schemas.microsoft.com/office/drawing/2014/main" id="{D6B16660-9C26-4E58-9D4D-14CFA002B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grpSp>
        <p:nvGrpSpPr>
          <p:cNvPr id="223" name="Group 222">
            <a:extLst>
              <a:ext uri="{FF2B5EF4-FFF2-40B4-BE49-F238E27FC236}">
                <a16:creationId xmlns:a16="http://schemas.microsoft.com/office/drawing/2014/main" id="{D0689C72-6CE5-4FE0-BB93-457919319839}"/>
              </a:ext>
            </a:extLst>
          </p:cNvPr>
          <p:cNvGrpSpPr/>
          <p:nvPr/>
        </p:nvGrpSpPr>
        <p:grpSpPr>
          <a:xfrm>
            <a:off x="6311305" y="3049909"/>
            <a:ext cx="367355" cy="367355"/>
            <a:chOff x="5532857" y="2490921"/>
            <a:chExt cx="367355" cy="367355"/>
          </a:xfrm>
        </p:grpSpPr>
        <p:sp>
          <p:nvSpPr>
            <p:cNvPr id="224" name="Oval 223">
              <a:extLst>
                <a:ext uri="{FF2B5EF4-FFF2-40B4-BE49-F238E27FC236}">
                  <a16:creationId xmlns:a16="http://schemas.microsoft.com/office/drawing/2014/main" id="{FF293BB3-D501-4909-8D20-0A1398FE8D58}"/>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 name="Graphic 224">
              <a:extLst>
                <a:ext uri="{FF2B5EF4-FFF2-40B4-BE49-F238E27FC236}">
                  <a16:creationId xmlns:a16="http://schemas.microsoft.com/office/drawing/2014/main" id="{67EA162D-A685-40EF-A663-48033A91F8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28" name="TextBox 227">
            <a:extLst>
              <a:ext uri="{FF2B5EF4-FFF2-40B4-BE49-F238E27FC236}">
                <a16:creationId xmlns:a16="http://schemas.microsoft.com/office/drawing/2014/main" id="{BC9FBBFB-10BE-4219-8808-3ADAC23970E4}"/>
              </a:ext>
            </a:extLst>
          </p:cNvPr>
          <p:cNvSpPr txBox="1"/>
          <p:nvPr/>
        </p:nvSpPr>
        <p:spPr>
          <a:xfrm>
            <a:off x="6701283" y="2981926"/>
            <a:ext cx="3673721" cy="276999"/>
          </a:xfrm>
          <a:prstGeom prst="rect">
            <a:avLst/>
          </a:prstGeom>
          <a:noFill/>
        </p:spPr>
        <p:txBody>
          <a:bodyPr wrap="square">
            <a:spAutoFit/>
          </a:bodyPr>
          <a:lstStyle>
            <a:defPPr>
              <a:defRPr lang="en-US"/>
            </a:defPPr>
            <a:lvl1pPr>
              <a:defRPr sz="1000" i="0">
                <a:solidFill>
                  <a:schemeClr val="bg1"/>
                </a:solidFill>
                <a:effectLst/>
                <a:latin typeface="Segoe UI" panose="020B0502040204020203" pitchFamily="34" charset="0"/>
              </a:defRPr>
            </a:lvl1pPr>
          </a:lstStyle>
          <a:p>
            <a:pPr algn="ctr">
              <a:defRPr/>
            </a:pPr>
            <a:r>
              <a:rPr lang="en-US" sz="1200">
                <a:solidFill>
                  <a:prstClr val="white"/>
                </a:solidFill>
              </a:rPr>
              <a:t>Microsoft Certified: Azure Data Engineer Associate</a:t>
            </a:r>
          </a:p>
        </p:txBody>
      </p:sp>
      <p:sp>
        <p:nvSpPr>
          <p:cNvPr id="197" name="Oval 196">
            <a:extLst>
              <a:ext uri="{FF2B5EF4-FFF2-40B4-BE49-F238E27FC236}">
                <a16:creationId xmlns:a16="http://schemas.microsoft.com/office/drawing/2014/main" id="{44E8975E-AA26-49C6-8E3D-AAC4F76BD5EB}"/>
              </a:ext>
            </a:extLst>
          </p:cNvPr>
          <p:cNvSpPr/>
          <p:nvPr/>
        </p:nvSpPr>
        <p:spPr>
          <a:xfrm>
            <a:off x="5145082" y="3153123"/>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1" name="Straight Connector 230">
            <a:extLst>
              <a:ext uri="{FF2B5EF4-FFF2-40B4-BE49-F238E27FC236}">
                <a16:creationId xmlns:a16="http://schemas.microsoft.com/office/drawing/2014/main" id="{91FE238B-137C-4E5F-9780-2CBA61D7599F}"/>
              </a:ext>
            </a:extLst>
          </p:cNvPr>
          <p:cNvCxnSpPr>
            <a:cxnSpLocks/>
          </p:cNvCxnSpPr>
          <p:nvPr/>
        </p:nvCxnSpPr>
        <p:spPr>
          <a:xfrm flipV="1">
            <a:off x="720560" y="5672062"/>
            <a:ext cx="1413164" cy="1388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76C83D9C-056B-42CA-985B-29728021187A}"/>
              </a:ext>
            </a:extLst>
          </p:cNvPr>
          <p:cNvSpPr/>
          <p:nvPr/>
        </p:nvSpPr>
        <p:spPr>
          <a:xfrm>
            <a:off x="1010564" y="5593838"/>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3" name="Group 232">
            <a:extLst>
              <a:ext uri="{FF2B5EF4-FFF2-40B4-BE49-F238E27FC236}">
                <a16:creationId xmlns:a16="http://schemas.microsoft.com/office/drawing/2014/main" id="{5028B6FB-B6B2-4FC8-A7D1-FF6367F47397}"/>
              </a:ext>
            </a:extLst>
          </p:cNvPr>
          <p:cNvGrpSpPr/>
          <p:nvPr/>
        </p:nvGrpSpPr>
        <p:grpSpPr>
          <a:xfrm>
            <a:off x="2110244" y="5498725"/>
            <a:ext cx="352249" cy="352249"/>
            <a:chOff x="2594326" y="2487692"/>
            <a:chExt cx="352249" cy="352249"/>
          </a:xfrm>
        </p:grpSpPr>
        <p:sp>
          <p:nvSpPr>
            <p:cNvPr id="234" name="Oval 233">
              <a:extLst>
                <a:ext uri="{FF2B5EF4-FFF2-40B4-BE49-F238E27FC236}">
                  <a16:creationId xmlns:a16="http://schemas.microsoft.com/office/drawing/2014/main" id="{369A2D27-18A0-4DCE-846A-DBB646B6E62C}"/>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5" name="Graphic 234">
              <a:extLst>
                <a:ext uri="{FF2B5EF4-FFF2-40B4-BE49-F238E27FC236}">
                  <a16:creationId xmlns:a16="http://schemas.microsoft.com/office/drawing/2014/main" id="{58F1D428-FB4B-4DBE-9B32-77FBFCEDD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4326" y="2487692"/>
              <a:ext cx="352249" cy="352249"/>
            </a:xfrm>
            <a:prstGeom prst="rect">
              <a:avLst/>
            </a:prstGeom>
          </p:spPr>
        </p:pic>
      </p:grpSp>
      <p:cxnSp>
        <p:nvCxnSpPr>
          <p:cNvPr id="240" name="Straight Connector 239">
            <a:extLst>
              <a:ext uri="{FF2B5EF4-FFF2-40B4-BE49-F238E27FC236}">
                <a16:creationId xmlns:a16="http://schemas.microsoft.com/office/drawing/2014/main" id="{3BB2E2DF-AD19-4B3D-A9B0-7A996A49060C}"/>
              </a:ext>
            </a:extLst>
          </p:cNvPr>
          <p:cNvCxnSpPr>
            <a:cxnSpLocks/>
          </p:cNvCxnSpPr>
          <p:nvPr/>
        </p:nvCxnSpPr>
        <p:spPr>
          <a:xfrm>
            <a:off x="4473756" y="5663015"/>
            <a:ext cx="1880804" cy="13839"/>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9066D4C-F1AE-4F2C-8980-AF14E876F77A}"/>
              </a:ext>
            </a:extLst>
          </p:cNvPr>
          <p:cNvSpPr txBox="1"/>
          <p:nvPr/>
        </p:nvSpPr>
        <p:spPr>
          <a:xfrm>
            <a:off x="6753001" y="5461702"/>
            <a:ext cx="3469282" cy="276999"/>
          </a:xfrm>
          <a:prstGeom prst="rect">
            <a:avLst/>
          </a:prstGeom>
          <a:noFill/>
        </p:spPr>
        <p:txBody>
          <a:bodyPr wrap="square" lIns="91440" tIns="45720" rIns="91440" bIns="45720" anchor="t">
            <a:spAutoFit/>
          </a:bodyPr>
          <a:lstStyle>
            <a:defPPr>
              <a:defRPr lang="en-US"/>
            </a:defPPr>
            <a:lvl1pPr>
              <a:defRPr sz="1000" i="0">
                <a:solidFill>
                  <a:schemeClr val="bg1"/>
                </a:solidFill>
                <a:effectLst/>
                <a:latin typeface="Segoe UI" panose="020B0502040204020203"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cs typeface="Segoe UI"/>
              </a:rPr>
              <a:t>Microsoft Certified: Azure AI Engineer Associate</a:t>
            </a:r>
            <a:endParaRPr lang="en-US" sz="1200"/>
          </a:p>
        </p:txBody>
      </p:sp>
      <p:grpSp>
        <p:nvGrpSpPr>
          <p:cNvPr id="242" name="Group 241">
            <a:extLst>
              <a:ext uri="{FF2B5EF4-FFF2-40B4-BE49-F238E27FC236}">
                <a16:creationId xmlns:a16="http://schemas.microsoft.com/office/drawing/2014/main" id="{E1F378F2-5FBA-494F-987E-203510E918F2}"/>
              </a:ext>
            </a:extLst>
          </p:cNvPr>
          <p:cNvGrpSpPr/>
          <p:nvPr/>
        </p:nvGrpSpPr>
        <p:grpSpPr>
          <a:xfrm>
            <a:off x="6330216" y="5493175"/>
            <a:ext cx="367355" cy="367355"/>
            <a:chOff x="5532857" y="2490921"/>
            <a:chExt cx="367355" cy="367355"/>
          </a:xfrm>
        </p:grpSpPr>
        <p:sp>
          <p:nvSpPr>
            <p:cNvPr id="243" name="Oval 242">
              <a:extLst>
                <a:ext uri="{FF2B5EF4-FFF2-40B4-BE49-F238E27FC236}">
                  <a16:creationId xmlns:a16="http://schemas.microsoft.com/office/drawing/2014/main" id="{530244EF-B8C7-4CBB-BB5C-C6EBE75DDA4C}"/>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a:extLst>
                <a:ext uri="{FF2B5EF4-FFF2-40B4-BE49-F238E27FC236}">
                  <a16:creationId xmlns:a16="http://schemas.microsoft.com/office/drawing/2014/main" id="{3A4B1526-67EB-4AAF-9C07-DE6F2FE0F4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39" name="Oval 238">
            <a:extLst>
              <a:ext uri="{FF2B5EF4-FFF2-40B4-BE49-F238E27FC236}">
                <a16:creationId xmlns:a16="http://schemas.microsoft.com/office/drawing/2014/main" id="{C0E68A2D-E225-4AA8-9EB2-8BE8C74C0F0C}"/>
              </a:ext>
            </a:extLst>
          </p:cNvPr>
          <p:cNvSpPr/>
          <p:nvPr/>
        </p:nvSpPr>
        <p:spPr>
          <a:xfrm>
            <a:off x="4302306" y="5574261"/>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TextBox 246">
            <a:extLst>
              <a:ext uri="{FF2B5EF4-FFF2-40B4-BE49-F238E27FC236}">
                <a16:creationId xmlns:a16="http://schemas.microsoft.com/office/drawing/2014/main" id="{29A82112-7306-47E6-84BC-099DA2B425E8}"/>
              </a:ext>
            </a:extLst>
          </p:cNvPr>
          <p:cNvSpPr txBox="1"/>
          <p:nvPr/>
        </p:nvSpPr>
        <p:spPr>
          <a:xfrm>
            <a:off x="1659962" y="5907804"/>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AI Fundamentals</a:t>
            </a:r>
          </a:p>
        </p:txBody>
      </p:sp>
      <p:cxnSp>
        <p:nvCxnSpPr>
          <p:cNvPr id="260" name="Straight Connector 259">
            <a:extLst>
              <a:ext uri="{FF2B5EF4-FFF2-40B4-BE49-F238E27FC236}">
                <a16:creationId xmlns:a16="http://schemas.microsoft.com/office/drawing/2014/main" id="{46B97894-30C3-4C5A-B0B8-8467AFF0A70B}"/>
              </a:ext>
            </a:extLst>
          </p:cNvPr>
          <p:cNvCxnSpPr>
            <a:cxnSpLocks/>
          </p:cNvCxnSpPr>
          <p:nvPr/>
        </p:nvCxnSpPr>
        <p:spPr>
          <a:xfrm flipV="1">
            <a:off x="5316532" y="4456064"/>
            <a:ext cx="994773" cy="829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3ED6E16-C400-4ED5-8A61-FE12174321B9}"/>
              </a:ext>
            </a:extLst>
          </p:cNvPr>
          <p:cNvGrpSpPr/>
          <p:nvPr/>
        </p:nvGrpSpPr>
        <p:grpSpPr>
          <a:xfrm>
            <a:off x="6311305" y="4272386"/>
            <a:ext cx="367355" cy="367355"/>
            <a:chOff x="5532857" y="2490921"/>
            <a:chExt cx="367355" cy="367355"/>
          </a:xfrm>
        </p:grpSpPr>
        <p:sp>
          <p:nvSpPr>
            <p:cNvPr id="262" name="Oval 261">
              <a:extLst>
                <a:ext uri="{FF2B5EF4-FFF2-40B4-BE49-F238E27FC236}">
                  <a16:creationId xmlns:a16="http://schemas.microsoft.com/office/drawing/2014/main" id="{C53EE420-52C0-4E7A-9592-58AEB3FC7D0F}"/>
                </a:ext>
              </a:extLst>
            </p:cNvPr>
            <p:cNvSpPr/>
            <p:nvPr/>
          </p:nvSpPr>
          <p:spPr>
            <a:xfrm>
              <a:off x="5557201" y="2509477"/>
              <a:ext cx="304768" cy="330245"/>
            </a:xfrm>
            <a:prstGeom prst="ellipse">
              <a:avLst/>
            </a:prstGeom>
            <a:solidFill>
              <a:schemeClr val="bg1"/>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C9AD6D6-9DAA-455A-92F2-E9CF463159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857" y="2490921"/>
              <a:ext cx="367355" cy="367355"/>
            </a:xfrm>
            <a:prstGeom prst="rect">
              <a:avLst/>
            </a:prstGeom>
          </p:spPr>
        </p:pic>
      </p:grpSp>
      <p:sp>
        <p:nvSpPr>
          <p:cNvPr id="264" name="TextBox 263">
            <a:extLst>
              <a:ext uri="{FF2B5EF4-FFF2-40B4-BE49-F238E27FC236}">
                <a16:creationId xmlns:a16="http://schemas.microsoft.com/office/drawing/2014/main" id="{C6233E8F-F582-4729-BEEC-B66E270D5FD5}"/>
              </a:ext>
            </a:extLst>
          </p:cNvPr>
          <p:cNvSpPr txBox="1"/>
          <p:nvPr/>
        </p:nvSpPr>
        <p:spPr>
          <a:xfrm>
            <a:off x="6743708" y="4222908"/>
            <a:ext cx="3580794" cy="276999"/>
          </a:xfrm>
          <a:prstGeom prst="rect">
            <a:avLst/>
          </a:prstGeom>
          <a:noFill/>
        </p:spPr>
        <p:txBody>
          <a:bodyPr wrap="square">
            <a:spAutoFit/>
          </a:bodyPr>
          <a:lstStyle>
            <a:defPPr>
              <a:defRPr lang="en-US"/>
            </a:defPPr>
            <a:lvl1pPr algn="ctr">
              <a:defRPr sz="1000" i="0">
                <a:solidFill>
                  <a:schemeClr val="bg1"/>
                </a:solidFill>
                <a:effectLst/>
                <a:latin typeface="Segoe UI" panose="020B0502040204020203" pitchFamily="34" charset="0"/>
              </a:defRPr>
            </a:lvl1pPr>
          </a:lstStyle>
          <a:p>
            <a:pPr marR="0" lvl="0" indent="0" fontAlgn="auto">
              <a:lnSpc>
                <a:spcPct val="100000"/>
              </a:lnSpc>
              <a:spcBef>
                <a:spcPts val="0"/>
              </a:spcBef>
              <a:spcAft>
                <a:spcPts val="0"/>
              </a:spcAft>
              <a:buClrTx/>
              <a:buSzTx/>
              <a:buFontTx/>
              <a:buNone/>
              <a:tabLst/>
              <a:defRPr/>
            </a:pPr>
            <a:r>
              <a:rPr lang="en-US" sz="1200">
                <a:solidFill>
                  <a:prstClr val="white"/>
                </a:solidFill>
              </a:rPr>
              <a:t>Microsoft Certified: Azure Data Scientist Associate</a:t>
            </a:r>
          </a:p>
        </p:txBody>
      </p:sp>
      <p:sp>
        <p:nvSpPr>
          <p:cNvPr id="265" name="Oval 264">
            <a:extLst>
              <a:ext uri="{FF2B5EF4-FFF2-40B4-BE49-F238E27FC236}">
                <a16:creationId xmlns:a16="http://schemas.microsoft.com/office/drawing/2014/main" id="{E2C623D6-A98A-4775-89D8-45CFE555E750}"/>
              </a:ext>
            </a:extLst>
          </p:cNvPr>
          <p:cNvSpPr/>
          <p:nvPr/>
        </p:nvSpPr>
        <p:spPr>
          <a:xfrm>
            <a:off x="5145082" y="4375600"/>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0" name="Straight Connector 279">
            <a:extLst>
              <a:ext uri="{FF2B5EF4-FFF2-40B4-BE49-F238E27FC236}">
                <a16:creationId xmlns:a16="http://schemas.microsoft.com/office/drawing/2014/main" id="{6C48D24D-C079-4ABE-9017-62A4766EDAB4}"/>
              </a:ext>
            </a:extLst>
          </p:cNvPr>
          <p:cNvCxnSpPr>
            <a:cxnSpLocks/>
          </p:cNvCxnSpPr>
          <p:nvPr/>
        </p:nvCxnSpPr>
        <p:spPr>
          <a:xfrm flipV="1">
            <a:off x="738346" y="4479823"/>
            <a:ext cx="1404189" cy="1852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93B81DD9-C9B5-484D-9F24-5A76969601B0}"/>
              </a:ext>
            </a:extLst>
          </p:cNvPr>
          <p:cNvSpPr txBox="1"/>
          <p:nvPr/>
        </p:nvSpPr>
        <p:spPr>
          <a:xfrm>
            <a:off x="679534" y="4673003"/>
            <a:ext cx="1069889" cy="553998"/>
          </a:xfrm>
          <a:prstGeom prst="rect">
            <a:avLst/>
          </a:prstGeom>
          <a:noFill/>
        </p:spPr>
        <p:txBody>
          <a:bodyPr wrap="square">
            <a:spAutoFit/>
          </a:bodyPr>
          <a:lstStyle>
            <a:defPPr>
              <a:defRPr lang="en-US"/>
            </a:defPPr>
            <a:lvl1pPr>
              <a:defRPr sz="1600">
                <a:solidFill>
                  <a:srgbClr val="FFFF00"/>
                </a:solidFill>
                <a:latin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Helvetica Neue"/>
                <a:ea typeface="+mn-ea"/>
                <a:cs typeface="+mn-cs"/>
              </a:rPr>
              <a:t>AZ-900</a:t>
            </a:r>
            <a:br>
              <a:rPr kumimoji="0" lang="en-US" sz="1000" b="0" i="0" u="none" strike="noStrike" kern="1200" cap="none" spc="0" normalizeH="0" baseline="0" noProof="0">
                <a:ln>
                  <a:noFill/>
                </a:ln>
                <a:solidFill>
                  <a:prstClr val="white"/>
                </a:solidFill>
                <a:effectLst/>
                <a:uLnTx/>
                <a:uFillTx/>
                <a:latin typeface="Helvetica Neue"/>
                <a:ea typeface="+mn-ea"/>
                <a:cs typeface="+mn-cs"/>
              </a:rPr>
            </a:br>
            <a:r>
              <a:rPr kumimoji="0" lang="en-US" sz="1000" b="0" i="0" u="none" strike="noStrike" kern="1200" cap="none" spc="0" normalizeH="0" baseline="0" noProof="0">
                <a:ln>
                  <a:noFill/>
                </a:ln>
                <a:solidFill>
                  <a:prstClr val="white"/>
                </a:solidFill>
                <a:effectLst/>
                <a:uLnTx/>
                <a:uFillTx/>
                <a:latin typeface="Helvetica Neue"/>
                <a:ea typeface="+mn-ea"/>
                <a:cs typeface="+mn-cs"/>
              </a:rPr>
              <a:t>Microsoft Azure Fundamentals</a:t>
            </a:r>
          </a:p>
        </p:txBody>
      </p:sp>
      <p:sp>
        <p:nvSpPr>
          <p:cNvPr id="282" name="Oval 281">
            <a:extLst>
              <a:ext uri="{FF2B5EF4-FFF2-40B4-BE49-F238E27FC236}">
                <a16:creationId xmlns:a16="http://schemas.microsoft.com/office/drawing/2014/main" id="{FC5F8ED3-EE22-4C92-84A9-80382B6253CD}"/>
              </a:ext>
            </a:extLst>
          </p:cNvPr>
          <p:cNvSpPr/>
          <p:nvPr/>
        </p:nvSpPr>
        <p:spPr>
          <a:xfrm>
            <a:off x="1126047" y="4410911"/>
            <a:ext cx="171450" cy="177508"/>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TextBox 282">
            <a:extLst>
              <a:ext uri="{FF2B5EF4-FFF2-40B4-BE49-F238E27FC236}">
                <a16:creationId xmlns:a16="http://schemas.microsoft.com/office/drawing/2014/main" id="{BC01E18E-AF0C-4F57-AF37-28819C7BA974}"/>
              </a:ext>
            </a:extLst>
          </p:cNvPr>
          <p:cNvSpPr txBox="1"/>
          <p:nvPr/>
        </p:nvSpPr>
        <p:spPr>
          <a:xfrm>
            <a:off x="1669966" y="4671314"/>
            <a:ext cx="125789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Microsoft Certified: Azure Fundamentals</a:t>
            </a:r>
          </a:p>
        </p:txBody>
      </p:sp>
      <p:grpSp>
        <p:nvGrpSpPr>
          <p:cNvPr id="284" name="Group 283">
            <a:extLst>
              <a:ext uri="{FF2B5EF4-FFF2-40B4-BE49-F238E27FC236}">
                <a16:creationId xmlns:a16="http://schemas.microsoft.com/office/drawing/2014/main" id="{A3A6C2A0-0383-47D8-A656-FEC31E55051D}"/>
              </a:ext>
            </a:extLst>
          </p:cNvPr>
          <p:cNvGrpSpPr/>
          <p:nvPr/>
        </p:nvGrpSpPr>
        <p:grpSpPr>
          <a:xfrm>
            <a:off x="2119055" y="4306486"/>
            <a:ext cx="352249" cy="352249"/>
            <a:chOff x="2594326" y="2487692"/>
            <a:chExt cx="352249" cy="352249"/>
          </a:xfrm>
        </p:grpSpPr>
        <p:sp>
          <p:nvSpPr>
            <p:cNvPr id="285" name="Oval 284">
              <a:extLst>
                <a:ext uri="{FF2B5EF4-FFF2-40B4-BE49-F238E27FC236}">
                  <a16:creationId xmlns:a16="http://schemas.microsoft.com/office/drawing/2014/main" id="{FFF0475B-CA21-466A-8DDF-3CF9C45910E4}"/>
                </a:ext>
              </a:extLst>
            </p:cNvPr>
            <p:cNvSpPr/>
            <p:nvPr/>
          </p:nvSpPr>
          <p:spPr>
            <a:xfrm>
              <a:off x="2617806" y="2495906"/>
              <a:ext cx="304768" cy="330245"/>
            </a:xfrm>
            <a:prstGeom prst="ellipse">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6" name="Graphic 285">
              <a:extLst>
                <a:ext uri="{FF2B5EF4-FFF2-40B4-BE49-F238E27FC236}">
                  <a16:creationId xmlns:a16="http://schemas.microsoft.com/office/drawing/2014/main" id="{32F9CBE3-F74D-4D29-AA5D-29F3E3898A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4326" y="2487692"/>
              <a:ext cx="352249" cy="352249"/>
            </a:xfrm>
            <a:prstGeom prst="rect">
              <a:avLst/>
            </a:prstGeom>
          </p:spPr>
        </p:pic>
      </p:grpSp>
      <p:cxnSp>
        <p:nvCxnSpPr>
          <p:cNvPr id="287" name="Straight Connector 286">
            <a:extLst>
              <a:ext uri="{FF2B5EF4-FFF2-40B4-BE49-F238E27FC236}">
                <a16:creationId xmlns:a16="http://schemas.microsoft.com/office/drawing/2014/main" id="{FAF82F7D-3F19-4BE2-BE4C-93E609EAD43C}"/>
              </a:ext>
            </a:extLst>
          </p:cNvPr>
          <p:cNvCxnSpPr>
            <a:cxnSpLocks/>
          </p:cNvCxnSpPr>
          <p:nvPr/>
        </p:nvCxnSpPr>
        <p:spPr>
          <a:xfrm flipV="1">
            <a:off x="2471304" y="4464354"/>
            <a:ext cx="2673778" cy="1825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E863EC-223A-43D3-86B9-6D01CACD4EC8}"/>
              </a:ext>
            </a:extLst>
          </p:cNvPr>
          <p:cNvSpPr txBox="1"/>
          <p:nvPr/>
        </p:nvSpPr>
        <p:spPr>
          <a:xfrm>
            <a:off x="6703743" y="2215376"/>
            <a:ext cx="6042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B0F0"/>
                </a:solidFill>
              </a:rPr>
              <a:t>docs.microsoft.com/en-us/learn/certifications</a:t>
            </a:r>
            <a:r>
              <a:rPr lang="en-US" sz="1200">
                <a:solidFill>
                  <a:srgbClr val="00B0F0"/>
                </a:solidFill>
                <a:ea typeface="+mn-lt"/>
                <a:cs typeface="+mn-lt"/>
              </a:rPr>
              <a:t>/azure-database-administrator-associate</a:t>
            </a:r>
            <a:endParaRPr lang="en-US" sz="1200">
              <a:ea typeface="+mn-lt"/>
              <a:cs typeface="+mn-lt"/>
            </a:endParaRPr>
          </a:p>
        </p:txBody>
      </p:sp>
      <p:sp>
        <p:nvSpPr>
          <p:cNvPr id="13" name="TextBox 12">
            <a:extLst>
              <a:ext uri="{FF2B5EF4-FFF2-40B4-BE49-F238E27FC236}">
                <a16:creationId xmlns:a16="http://schemas.microsoft.com/office/drawing/2014/main" id="{02DD3147-DAF1-4F8F-8E55-09F2CD757A45}"/>
              </a:ext>
            </a:extLst>
          </p:cNvPr>
          <p:cNvSpPr txBox="1"/>
          <p:nvPr/>
        </p:nvSpPr>
        <p:spPr>
          <a:xfrm>
            <a:off x="6750205" y="3191106"/>
            <a:ext cx="48340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B0F0"/>
                </a:solidFill>
              </a:rPr>
              <a:t>docs.microsoft.com/en-us/learn/certifications/azure-data-engineer</a:t>
            </a:r>
          </a:p>
        </p:txBody>
      </p:sp>
      <p:sp>
        <p:nvSpPr>
          <p:cNvPr id="14" name="TextBox 13">
            <a:extLst>
              <a:ext uri="{FF2B5EF4-FFF2-40B4-BE49-F238E27FC236}">
                <a16:creationId xmlns:a16="http://schemas.microsoft.com/office/drawing/2014/main" id="{6410780D-14D4-4A6E-BCD4-ADFFD0F1318B}"/>
              </a:ext>
            </a:extLst>
          </p:cNvPr>
          <p:cNvSpPr txBox="1"/>
          <p:nvPr/>
        </p:nvSpPr>
        <p:spPr>
          <a:xfrm>
            <a:off x="6796668" y="4417742"/>
            <a:ext cx="4369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B0F0"/>
                </a:solidFill>
              </a:rPr>
              <a:t>docs.microsoft.com/en-us/learn/certifications/azure-data-scientist</a:t>
            </a:r>
          </a:p>
        </p:txBody>
      </p:sp>
      <p:sp>
        <p:nvSpPr>
          <p:cNvPr id="15" name="TextBox 14">
            <a:extLst>
              <a:ext uri="{FF2B5EF4-FFF2-40B4-BE49-F238E27FC236}">
                <a16:creationId xmlns:a16="http://schemas.microsoft.com/office/drawing/2014/main" id="{C6953237-96AB-4EBB-A977-B6D60FEE1E79}"/>
              </a:ext>
            </a:extLst>
          </p:cNvPr>
          <p:cNvSpPr txBox="1"/>
          <p:nvPr/>
        </p:nvSpPr>
        <p:spPr>
          <a:xfrm>
            <a:off x="6750205" y="5662960"/>
            <a:ext cx="4369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B0F0"/>
                </a:solidFill>
              </a:rPr>
              <a:t>docs.microsoft.com/en-us/learn/certifications/azure-ai-engineer</a:t>
            </a:r>
          </a:p>
        </p:txBody>
      </p:sp>
      <p:pic>
        <p:nvPicPr>
          <p:cNvPr id="6" name="Picture 5" descr="Graphical user interface, application&#10;&#10;Description automatically generated">
            <a:extLst>
              <a:ext uri="{FF2B5EF4-FFF2-40B4-BE49-F238E27FC236}">
                <a16:creationId xmlns:a16="http://schemas.microsoft.com/office/drawing/2014/main" id="{95FA1A1C-CE01-4EDB-BEB0-76FA9D764647}"/>
              </a:ext>
            </a:extLst>
          </p:cNvPr>
          <p:cNvPicPr>
            <a:picLocks noChangeAspect="1"/>
          </p:cNvPicPr>
          <p:nvPr/>
        </p:nvPicPr>
        <p:blipFill>
          <a:blip r:embed="rId7"/>
          <a:stretch>
            <a:fillRect/>
          </a:stretch>
        </p:blipFill>
        <p:spPr>
          <a:xfrm>
            <a:off x="9491472" y="1120317"/>
            <a:ext cx="1042680" cy="565660"/>
          </a:xfrm>
          <a:prstGeom prst="rect">
            <a:avLst/>
          </a:prstGeom>
        </p:spPr>
      </p:pic>
      <p:pic>
        <p:nvPicPr>
          <p:cNvPr id="8" name="Picture 7">
            <a:extLst>
              <a:ext uri="{FF2B5EF4-FFF2-40B4-BE49-F238E27FC236}">
                <a16:creationId xmlns:a16="http://schemas.microsoft.com/office/drawing/2014/main" id="{2571AB14-CFA2-48FF-A801-3C56D193CE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8752" y="1049313"/>
            <a:ext cx="1239874" cy="748695"/>
          </a:xfrm>
          <a:prstGeom prst="rect">
            <a:avLst/>
          </a:prstGeom>
        </p:spPr>
      </p:pic>
      <p:sp>
        <p:nvSpPr>
          <p:cNvPr id="10" name="TextBox 9">
            <a:extLst>
              <a:ext uri="{FF2B5EF4-FFF2-40B4-BE49-F238E27FC236}">
                <a16:creationId xmlns:a16="http://schemas.microsoft.com/office/drawing/2014/main" id="{8A61DB3F-D716-4BDD-A8D0-38C8F960B99D}"/>
              </a:ext>
            </a:extLst>
          </p:cNvPr>
          <p:cNvSpPr txBox="1"/>
          <p:nvPr/>
        </p:nvSpPr>
        <p:spPr>
          <a:xfrm>
            <a:off x="9743737" y="743352"/>
            <a:ext cx="200020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mn-cs"/>
              </a:rPr>
              <a:t>docs.microsoft.com</a:t>
            </a:r>
          </a:p>
        </p:txBody>
      </p:sp>
    </p:spTree>
    <p:extLst>
      <p:ext uri="{BB962C8B-B14F-4D97-AF65-F5344CB8AC3E}">
        <p14:creationId xmlns:p14="http://schemas.microsoft.com/office/powerpoint/2010/main" val="242333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C-8848-4A35-949C-F8CEFC7C423B}"/>
              </a:ext>
            </a:extLst>
          </p:cNvPr>
          <p:cNvSpPr>
            <a:spLocks noGrp="1"/>
          </p:cNvSpPr>
          <p:nvPr>
            <p:ph type="title"/>
          </p:nvPr>
        </p:nvSpPr>
        <p:spPr>
          <a:xfrm>
            <a:off x="620086" y="86932"/>
            <a:ext cx="10515600" cy="594105"/>
          </a:xfrm>
        </p:spPr>
        <p:txBody>
          <a:bodyPr/>
          <a:lstStyle/>
          <a:p>
            <a:r>
              <a:rPr lang="en-US" sz="3200" b="1" cap="all" spc="750">
                <a:solidFill>
                  <a:schemeClr val="bg1"/>
                </a:solidFill>
              </a:rPr>
              <a:t>Azure Data platform</a:t>
            </a:r>
          </a:p>
        </p:txBody>
      </p:sp>
      <p:cxnSp>
        <p:nvCxnSpPr>
          <p:cNvPr id="4" name="Straight Connector 3">
            <a:extLst>
              <a:ext uri="{FF2B5EF4-FFF2-40B4-BE49-F238E27FC236}">
                <a16:creationId xmlns:a16="http://schemas.microsoft.com/office/drawing/2014/main" id="{156FA3F1-D9BC-428F-A15C-216970894A14}"/>
              </a:ext>
            </a:extLst>
          </p:cNvPr>
          <p:cNvCxnSpPr/>
          <p:nvPr/>
        </p:nvCxnSpPr>
        <p:spPr>
          <a:xfrm flipV="1">
            <a:off x="307666" y="652626"/>
            <a:ext cx="11434714" cy="51847"/>
          </a:xfrm>
          <a:prstGeom prst="line">
            <a:avLst/>
          </a:prstGeom>
          <a:ln w="9525">
            <a:solidFill>
              <a:schemeClr val="bg1"/>
            </a:solidFill>
          </a:ln>
          <a:effectLst>
            <a:outerShdw blurRad="76200" dist="12700" dir="8100000" sy="-23000" kx="800400" algn="br" rotWithShape="0">
              <a:prstClr val="black">
                <a:alpha val="20000"/>
              </a:prstClr>
            </a:outerShdw>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A0614E-2EAF-4DA3-AC16-A872497329F3}"/>
              </a:ext>
            </a:extLst>
          </p:cNvPr>
          <p:cNvSpPr/>
          <p:nvPr/>
        </p:nvSpPr>
        <p:spPr bwMode="auto">
          <a:xfrm>
            <a:off x="-69669" y="6417089"/>
            <a:ext cx="9719734" cy="167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7" name="Content Placeholder 4">
            <a:extLst>
              <a:ext uri="{FF2B5EF4-FFF2-40B4-BE49-F238E27FC236}">
                <a16:creationId xmlns:a16="http://schemas.microsoft.com/office/drawing/2014/main" id="{A6713D40-ACAE-460F-9493-89C18B67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708" y="5772910"/>
            <a:ext cx="822560" cy="812174"/>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40036E7A-07F7-4E67-9F6D-85E79887E2DC}"/>
              </a:ext>
            </a:extLst>
          </p:cNvPr>
          <p:cNvSpPr txBox="1"/>
          <p:nvPr/>
        </p:nvSpPr>
        <p:spPr>
          <a:xfrm>
            <a:off x="307666" y="899280"/>
            <a:ext cx="3041406" cy="400110"/>
          </a:xfrm>
          <a:prstGeom prst="rect">
            <a:avLst/>
          </a:prstGeom>
          <a:noFill/>
        </p:spPr>
        <p:txBody>
          <a:bodyPr wrap="square" lIns="91440" tIns="45720" rIns="91440" bIns="45720" anchor="t">
            <a:spAutoFit/>
          </a:bodyPr>
          <a:lstStyle/>
          <a:p>
            <a:pPr marL="0" marR="0" lvl="0" indent="0" algn="l" defTabSz="914400">
              <a:lnSpc>
                <a:spcPct val="100000"/>
              </a:lnSpc>
              <a:spcBef>
                <a:spcPts val="0"/>
              </a:spcBef>
              <a:spcAft>
                <a:spcPts val="0"/>
              </a:spcAft>
              <a:buNone/>
              <a:tabLst/>
              <a:defRPr/>
            </a:pPr>
            <a:r>
              <a:rPr lang="en-US" sz="2000" b="1" spc="40">
                <a:solidFill>
                  <a:schemeClr val="bg1"/>
                </a:solidFill>
                <a:latin typeface="Helvetica Neue"/>
              </a:rPr>
              <a:t>Azure SQL Resources</a:t>
            </a:r>
            <a:endParaRPr lang="en-US" b="1">
              <a:solidFill>
                <a:schemeClr val="bg1"/>
              </a:solidFill>
              <a:cs typeface="Calibri"/>
            </a:endParaRPr>
          </a:p>
        </p:txBody>
      </p:sp>
      <p:sp>
        <p:nvSpPr>
          <p:cNvPr id="9" name="Text Placeholder 2">
            <a:extLst>
              <a:ext uri="{FF2B5EF4-FFF2-40B4-BE49-F238E27FC236}">
                <a16:creationId xmlns:a16="http://schemas.microsoft.com/office/drawing/2014/main" id="{139084FC-4960-4D35-86D2-F1C3812539FC}"/>
              </a:ext>
            </a:extLst>
          </p:cNvPr>
          <p:cNvSpPr txBox="1">
            <a:spLocks/>
          </p:cNvSpPr>
          <p:nvPr/>
        </p:nvSpPr>
        <p:spPr>
          <a:xfrm>
            <a:off x="1513501" y="1556512"/>
            <a:ext cx="4393523" cy="43827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solidFill>
                  <a:schemeClr val="bg1"/>
                </a:solidFill>
                <a:latin typeface="Helvetica Neue"/>
              </a:rPr>
              <a:t>Microsoft Learn: Azure SQL fundamentals learning path</a:t>
            </a:r>
          </a:p>
          <a:p>
            <a:pPr marL="0" indent="0">
              <a:buFont typeface="Arial" panose="020B0604020202020204" pitchFamily="34" charset="0"/>
              <a:buNone/>
            </a:pPr>
            <a:r>
              <a:rPr lang="en-US" sz="1400" b="1">
                <a:solidFill>
                  <a:schemeClr val="accent1"/>
                </a:solidFill>
                <a:latin typeface="Helvetica Neue"/>
              </a:rPr>
              <a:t>aka.ms/</a:t>
            </a:r>
            <a:r>
              <a:rPr lang="en-US" sz="1400" b="1" err="1">
                <a:solidFill>
                  <a:schemeClr val="accent1"/>
                </a:solidFill>
                <a:latin typeface="Helvetica Neue"/>
              </a:rPr>
              <a:t>azuresqlfundamentals</a:t>
            </a:r>
            <a:endParaRPr lang="en-US" sz="1400" b="1">
              <a:solidFill>
                <a:schemeClr val="accent1"/>
              </a:solidFill>
              <a:latin typeface="Helvetica Neue"/>
            </a:endParaRPr>
          </a:p>
          <a:p>
            <a:pPr marL="0" indent="0">
              <a:buFont typeface="Arial" panose="020B0604020202020204" pitchFamily="34" charset="0"/>
              <a:buNone/>
            </a:pPr>
            <a:endParaRPr lang="en-US" sz="1400">
              <a:latin typeface="Helvetica Neue"/>
            </a:endParaRPr>
          </a:p>
          <a:p>
            <a:pPr marL="0" indent="0">
              <a:buFont typeface="Arial" panose="020B0604020202020204" pitchFamily="34" charset="0"/>
              <a:buNone/>
            </a:pPr>
            <a:r>
              <a:rPr lang="en-US" sz="1400">
                <a:solidFill>
                  <a:schemeClr val="bg1"/>
                </a:solidFill>
                <a:latin typeface="Helvetica Neue"/>
              </a:rPr>
              <a:t>Select the Azure SQL Workshop</a:t>
            </a:r>
          </a:p>
          <a:p>
            <a:pPr marL="0" indent="0">
              <a:buFont typeface="Arial" panose="020B0604020202020204" pitchFamily="34" charset="0"/>
              <a:buNone/>
            </a:pPr>
            <a:r>
              <a:rPr lang="en-US" sz="1400" b="1">
                <a:solidFill>
                  <a:schemeClr val="accent1"/>
                </a:solidFill>
                <a:latin typeface="Helvetica Neue"/>
              </a:rPr>
              <a:t>aka.ms/</a:t>
            </a:r>
            <a:r>
              <a:rPr lang="en-US" sz="1400" b="1" err="1">
                <a:solidFill>
                  <a:schemeClr val="accent1"/>
                </a:solidFill>
                <a:latin typeface="Helvetica Neue"/>
              </a:rPr>
              <a:t>sqlworkshops</a:t>
            </a:r>
            <a:endParaRPr lang="en-US" sz="1400" b="1">
              <a:solidFill>
                <a:schemeClr val="accent1"/>
              </a:solidFill>
              <a:latin typeface="Helvetica Neue"/>
            </a:endParaRPr>
          </a:p>
          <a:p>
            <a:pPr marL="0" indent="0">
              <a:buFont typeface="Arial" panose="020B0604020202020204" pitchFamily="34" charset="0"/>
              <a:buNone/>
            </a:pPr>
            <a:endParaRPr lang="en-US" sz="1400">
              <a:latin typeface="Helvetica Neue"/>
            </a:endParaRPr>
          </a:p>
          <a:p>
            <a:pPr marL="0" indent="0">
              <a:buFont typeface="Arial" panose="020B0604020202020204" pitchFamily="34" charset="0"/>
              <a:buNone/>
            </a:pPr>
            <a:r>
              <a:rPr lang="en-US" sz="1400">
                <a:solidFill>
                  <a:schemeClr val="bg1"/>
                </a:solidFill>
                <a:latin typeface="Helvetica Neue"/>
              </a:rPr>
              <a:t>How to choose tool</a:t>
            </a:r>
          </a:p>
          <a:p>
            <a:pPr marL="0" indent="0">
              <a:buFont typeface="Arial" panose="020B0604020202020204" pitchFamily="34" charset="0"/>
              <a:buNone/>
            </a:pPr>
            <a:r>
              <a:rPr lang="en-US" sz="1400" b="1">
                <a:solidFill>
                  <a:schemeClr val="accent1"/>
                </a:solidFill>
                <a:latin typeface="Helvetica Neue"/>
              </a:rPr>
              <a:t>aka.ms/</a:t>
            </a:r>
            <a:r>
              <a:rPr lang="en-US" sz="1400" b="1" err="1">
                <a:solidFill>
                  <a:schemeClr val="accent1"/>
                </a:solidFill>
                <a:latin typeface="Helvetica Neue"/>
              </a:rPr>
              <a:t>chooseazuresql</a:t>
            </a:r>
            <a:endParaRPr lang="en-US" sz="1400" b="1">
              <a:solidFill>
                <a:schemeClr val="accent1"/>
              </a:solidFill>
              <a:latin typeface="Helvetica Neue"/>
            </a:endParaRPr>
          </a:p>
          <a:p>
            <a:pPr marL="0" indent="0">
              <a:buFont typeface="Arial" panose="020B0604020202020204" pitchFamily="34" charset="0"/>
              <a:buNone/>
            </a:pPr>
            <a:endParaRPr lang="en-US" sz="1400">
              <a:latin typeface="Helvetica Neue"/>
            </a:endParaRPr>
          </a:p>
          <a:p>
            <a:pPr marL="0" indent="0">
              <a:buFont typeface="Arial" panose="020B0604020202020204" pitchFamily="34" charset="0"/>
              <a:buNone/>
            </a:pPr>
            <a:r>
              <a:rPr lang="en-US" sz="1400">
                <a:solidFill>
                  <a:schemeClr val="bg1"/>
                </a:solidFill>
                <a:latin typeface="Helvetica Neue"/>
              </a:rPr>
              <a:t>Azure SQL documentation</a:t>
            </a:r>
          </a:p>
          <a:p>
            <a:pPr marL="0" indent="0">
              <a:buFont typeface="Arial" panose="020B0604020202020204" pitchFamily="34" charset="0"/>
              <a:buNone/>
            </a:pPr>
            <a:r>
              <a:rPr lang="en-US" sz="1400" b="1">
                <a:solidFill>
                  <a:schemeClr val="accent1"/>
                </a:solidFill>
                <a:latin typeface="Helvetica Neue"/>
              </a:rPr>
              <a:t>aka.ms/</a:t>
            </a:r>
            <a:r>
              <a:rPr lang="en-US" sz="1400" b="1" err="1">
                <a:solidFill>
                  <a:schemeClr val="accent1"/>
                </a:solidFill>
                <a:latin typeface="Helvetica Neue"/>
              </a:rPr>
              <a:t>azuresqldocs</a:t>
            </a:r>
            <a:endParaRPr lang="en-US" sz="1400" b="1">
              <a:solidFill>
                <a:schemeClr val="accent1"/>
              </a:solidFill>
              <a:latin typeface="Helvetica Neue"/>
            </a:endParaRPr>
          </a:p>
          <a:p>
            <a:pPr marL="0" indent="0">
              <a:buFont typeface="Arial" panose="020B0604020202020204" pitchFamily="34" charset="0"/>
              <a:buNone/>
            </a:pPr>
            <a:endParaRPr lang="en-US" sz="1400">
              <a:latin typeface="Helvetica Neue"/>
            </a:endParaRPr>
          </a:p>
          <a:p>
            <a:pPr marL="0" indent="0">
              <a:buFont typeface="Arial" panose="020B0604020202020204" pitchFamily="34" charset="0"/>
              <a:buNone/>
            </a:pPr>
            <a:r>
              <a:rPr lang="en-US" sz="1400">
                <a:solidFill>
                  <a:schemeClr val="bg1"/>
                </a:solidFill>
                <a:latin typeface="Helvetica Neue"/>
              </a:rPr>
              <a:t>More videos from the SQL team</a:t>
            </a:r>
          </a:p>
          <a:p>
            <a:pPr marL="0" indent="0">
              <a:buFont typeface="Arial" panose="020B0604020202020204" pitchFamily="34" charset="0"/>
              <a:buNone/>
            </a:pPr>
            <a:r>
              <a:rPr lang="en-US" sz="1400" b="1">
                <a:solidFill>
                  <a:schemeClr val="accent1"/>
                </a:solidFill>
                <a:latin typeface="Helvetica Neue"/>
              </a:rPr>
              <a:t>aka.ms/azuresql4beginners</a:t>
            </a:r>
          </a:p>
          <a:p>
            <a:pPr marL="0" indent="0">
              <a:buFont typeface="Arial" panose="020B0604020202020204" pitchFamily="34" charset="0"/>
              <a:buNone/>
            </a:pPr>
            <a:r>
              <a:rPr lang="en-US" sz="1400" b="1">
                <a:solidFill>
                  <a:schemeClr val="accent1"/>
                </a:solidFill>
                <a:latin typeface="Helvetica Neue"/>
              </a:rPr>
              <a:t>aka.ms/</a:t>
            </a:r>
            <a:r>
              <a:rPr lang="en-US" sz="1400" b="1" err="1">
                <a:solidFill>
                  <a:schemeClr val="accent1"/>
                </a:solidFill>
                <a:latin typeface="Helvetica Neue"/>
              </a:rPr>
              <a:t>dataexposed</a:t>
            </a:r>
            <a:endParaRPr lang="en-US" sz="1400" b="1">
              <a:solidFill>
                <a:schemeClr val="accent1"/>
              </a:solidFill>
              <a:latin typeface="Helvetica Neue"/>
            </a:endParaRPr>
          </a:p>
        </p:txBody>
      </p:sp>
      <p:grpSp>
        <p:nvGrpSpPr>
          <p:cNvPr id="10" name="Group 11">
            <a:extLst>
              <a:ext uri="{FF2B5EF4-FFF2-40B4-BE49-F238E27FC236}">
                <a16:creationId xmlns:a16="http://schemas.microsoft.com/office/drawing/2014/main" id="{D9FCFF1C-30F4-478B-83DC-1955F03462F6}"/>
              </a:ext>
            </a:extLst>
          </p:cNvPr>
          <p:cNvGrpSpPr>
            <a:grpSpLocks noChangeAspect="1"/>
          </p:cNvGrpSpPr>
          <p:nvPr/>
        </p:nvGrpSpPr>
        <p:grpSpPr bwMode="auto">
          <a:xfrm>
            <a:off x="818148" y="5102782"/>
            <a:ext cx="495300" cy="495300"/>
            <a:chOff x="1013" y="999"/>
            <a:chExt cx="312" cy="312"/>
          </a:xfrm>
        </p:grpSpPr>
        <p:sp>
          <p:nvSpPr>
            <p:cNvPr id="11" name="AutoShape 10">
              <a:extLst>
                <a:ext uri="{FF2B5EF4-FFF2-40B4-BE49-F238E27FC236}">
                  <a16:creationId xmlns:a16="http://schemas.microsoft.com/office/drawing/2014/main" id="{2CE9D069-2196-47D6-9137-78DFBBEF55C6}"/>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a:extLst>
                <a:ext uri="{FF2B5EF4-FFF2-40B4-BE49-F238E27FC236}">
                  <a16:creationId xmlns:a16="http://schemas.microsoft.com/office/drawing/2014/main" id="{172584E3-FAE7-4818-A558-56D71668BAA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D2D7BF57-E78C-47FA-8F13-8FD3BA7602C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CD2225F0-B20A-46E2-8F8A-ACFF4D6428EB}"/>
              </a:ext>
            </a:extLst>
          </p:cNvPr>
          <p:cNvGrpSpPr>
            <a:grpSpLocks noChangeAspect="1"/>
          </p:cNvGrpSpPr>
          <p:nvPr/>
        </p:nvGrpSpPr>
        <p:grpSpPr>
          <a:xfrm>
            <a:off x="895936" y="4213325"/>
            <a:ext cx="339725" cy="495300"/>
            <a:chOff x="728663" y="2836863"/>
            <a:chExt cx="339725" cy="495300"/>
          </a:xfrm>
        </p:grpSpPr>
        <p:sp>
          <p:nvSpPr>
            <p:cNvPr id="24" name="Rectangle 127">
              <a:extLst>
                <a:ext uri="{FF2B5EF4-FFF2-40B4-BE49-F238E27FC236}">
                  <a16:creationId xmlns:a16="http://schemas.microsoft.com/office/drawing/2014/main" id="{22A9AD8D-707E-457E-AF34-821AC916A5A1}"/>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8">
              <a:extLst>
                <a:ext uri="{FF2B5EF4-FFF2-40B4-BE49-F238E27FC236}">
                  <a16:creationId xmlns:a16="http://schemas.microsoft.com/office/drawing/2014/main" id="{2C75BB0B-2673-4292-8DFF-84CCEFFBD600}"/>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
              <a:extLst>
                <a:ext uri="{FF2B5EF4-FFF2-40B4-BE49-F238E27FC236}">
                  <a16:creationId xmlns:a16="http://schemas.microsoft.com/office/drawing/2014/main" id="{744ECC85-F3C6-45F8-8610-4BB587D8558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30">
              <a:extLst>
                <a:ext uri="{FF2B5EF4-FFF2-40B4-BE49-F238E27FC236}">
                  <a16:creationId xmlns:a16="http://schemas.microsoft.com/office/drawing/2014/main" id="{69C6D1B8-2700-455A-8128-62C1E4B55B91}"/>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31">
              <a:extLst>
                <a:ext uri="{FF2B5EF4-FFF2-40B4-BE49-F238E27FC236}">
                  <a16:creationId xmlns:a16="http://schemas.microsoft.com/office/drawing/2014/main" id="{BD0BAF83-3379-4E2A-8B89-8BBEA5CCA111}"/>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32">
              <a:extLst>
                <a:ext uri="{FF2B5EF4-FFF2-40B4-BE49-F238E27FC236}">
                  <a16:creationId xmlns:a16="http://schemas.microsoft.com/office/drawing/2014/main" id="{DAA77880-A409-4B61-AA0D-2BF927666282}"/>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3">
              <a:extLst>
                <a:ext uri="{FF2B5EF4-FFF2-40B4-BE49-F238E27FC236}">
                  <a16:creationId xmlns:a16="http://schemas.microsoft.com/office/drawing/2014/main" id="{55B391BB-5F87-41D0-9806-1E150E17048B}"/>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4">
              <a:extLst>
                <a:ext uri="{FF2B5EF4-FFF2-40B4-BE49-F238E27FC236}">
                  <a16:creationId xmlns:a16="http://schemas.microsoft.com/office/drawing/2014/main" id="{C6F50C91-1D35-4B57-8622-8D6D11CE1DEC}"/>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DEF33422-CE6A-4FD2-84F9-487B4031D08C}"/>
              </a:ext>
            </a:extLst>
          </p:cNvPr>
          <p:cNvGrpSpPr>
            <a:grpSpLocks noChangeAspect="1"/>
          </p:cNvGrpSpPr>
          <p:nvPr/>
        </p:nvGrpSpPr>
        <p:grpSpPr>
          <a:xfrm>
            <a:off x="818148" y="2468396"/>
            <a:ext cx="495300" cy="495300"/>
            <a:chOff x="5414963" y="1585913"/>
            <a:chExt cx="495300" cy="495300"/>
          </a:xfrm>
        </p:grpSpPr>
        <p:sp>
          <p:nvSpPr>
            <p:cNvPr id="33" name="Rectangle 85">
              <a:extLst>
                <a:ext uri="{FF2B5EF4-FFF2-40B4-BE49-F238E27FC236}">
                  <a16:creationId xmlns:a16="http://schemas.microsoft.com/office/drawing/2014/main" id="{5ED07F0E-1E65-416B-AB72-B5E228BBA703}"/>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6">
              <a:extLst>
                <a:ext uri="{FF2B5EF4-FFF2-40B4-BE49-F238E27FC236}">
                  <a16:creationId xmlns:a16="http://schemas.microsoft.com/office/drawing/2014/main" id="{DFF9EB90-3AFD-4914-AD76-C1E5B8DD2D04}"/>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7">
              <a:extLst>
                <a:ext uri="{FF2B5EF4-FFF2-40B4-BE49-F238E27FC236}">
                  <a16:creationId xmlns:a16="http://schemas.microsoft.com/office/drawing/2014/main" id="{C0D6E700-AA85-4C86-87DD-7920D73ED55C}"/>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33F13C27-825A-4FB9-8FF8-19249A6DEDD6}"/>
                </a:ext>
              </a:extLst>
            </p:cNvPr>
            <p:cNvGrpSpPr/>
            <p:nvPr/>
          </p:nvGrpSpPr>
          <p:grpSpPr>
            <a:xfrm>
              <a:off x="5522913" y="1631951"/>
              <a:ext cx="342900" cy="341312"/>
              <a:chOff x="5522913" y="1631951"/>
              <a:chExt cx="342900" cy="341312"/>
            </a:xfrm>
          </p:grpSpPr>
          <p:sp>
            <p:nvSpPr>
              <p:cNvPr id="37" name="Freeform 88">
                <a:extLst>
                  <a:ext uri="{FF2B5EF4-FFF2-40B4-BE49-F238E27FC236}">
                    <a16:creationId xmlns:a16="http://schemas.microsoft.com/office/drawing/2014/main" id="{F3E16A96-D808-4CBA-99F1-B21D1725439C}"/>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9">
                <a:extLst>
                  <a:ext uri="{FF2B5EF4-FFF2-40B4-BE49-F238E27FC236}">
                    <a16:creationId xmlns:a16="http://schemas.microsoft.com/office/drawing/2014/main" id="{2AD1769E-90FC-49BF-B85F-F73F9AB8FA82}"/>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26">
            <a:extLst>
              <a:ext uri="{FF2B5EF4-FFF2-40B4-BE49-F238E27FC236}">
                <a16:creationId xmlns:a16="http://schemas.microsoft.com/office/drawing/2014/main" id="{53A6703B-EF53-4DCA-9918-147E50F3667B}"/>
              </a:ext>
            </a:extLst>
          </p:cNvPr>
          <p:cNvGrpSpPr>
            <a:grpSpLocks noChangeAspect="1"/>
          </p:cNvGrpSpPr>
          <p:nvPr/>
        </p:nvGrpSpPr>
        <p:grpSpPr bwMode="auto">
          <a:xfrm>
            <a:off x="818148" y="1576832"/>
            <a:ext cx="495300" cy="495300"/>
            <a:chOff x="2204" y="999"/>
            <a:chExt cx="312" cy="312"/>
          </a:xfrm>
        </p:grpSpPr>
        <p:sp>
          <p:nvSpPr>
            <p:cNvPr id="40" name="AutoShape 25">
              <a:extLst>
                <a:ext uri="{FF2B5EF4-FFF2-40B4-BE49-F238E27FC236}">
                  <a16:creationId xmlns:a16="http://schemas.microsoft.com/office/drawing/2014/main" id="{4C756B08-8AAC-4BF8-9E19-553FAFF18EBC}"/>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7">
              <a:extLst>
                <a:ext uri="{FF2B5EF4-FFF2-40B4-BE49-F238E27FC236}">
                  <a16:creationId xmlns:a16="http://schemas.microsoft.com/office/drawing/2014/main" id="{674A76F5-E26F-4A81-AE35-E881CD089FC4}"/>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54A80914-A71D-4E15-AED6-B964EE75ECB1}"/>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a:extLst>
                <a:ext uri="{FF2B5EF4-FFF2-40B4-BE49-F238E27FC236}">
                  <a16:creationId xmlns:a16="http://schemas.microsoft.com/office/drawing/2014/main" id="{05E1051C-C29D-46E8-B653-1B68AD6E9D43}"/>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3FCE5A65-D987-4DF1-8800-261CCD4B7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43" y="3314691"/>
            <a:ext cx="309890" cy="492179"/>
          </a:xfrm>
          <a:prstGeom prst="rect">
            <a:avLst/>
          </a:prstGeom>
        </p:spPr>
      </p:pic>
    </p:spTree>
    <p:extLst>
      <p:ext uri="{BB962C8B-B14F-4D97-AF65-F5344CB8AC3E}">
        <p14:creationId xmlns:p14="http://schemas.microsoft.com/office/powerpoint/2010/main" val="2450464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oud Experts - Template.potx" id="{95727DF9-1CF9-406C-AA96-BBC8DAAF2A68}" vid="{5E584FBA-99D8-43ED-BEAE-702993FCDFCF}"/>
    </a:ext>
  </a:extLst>
</a:theme>
</file>

<file path=ppt/theme/theme2.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spAutoFit/>
      </a:bodyPr>
      <a:lstStyle>
        <a:defPPr algn="l">
          <a:defRPr sz="3200" dirty="0">
            <a:solidFill>
              <a:schemeClr val="bg1"/>
            </a:solidFill>
          </a:defRPr>
        </a:defPPr>
      </a:lstStyle>
    </a:txDef>
  </a:objectDefaults>
  <a:extraClrSchemeLst/>
  <a:extLst>
    <a:ext uri="{05A4C25C-085E-4340-85A3-A5531E510DB2}">
      <thm15:themeFamily xmlns:thm15="http://schemas.microsoft.com/office/thememl/2012/main" name="Cloud Experts - Template.potx" id="{95727DF9-1CF9-406C-AA96-BBC8DAAF2A68}" vid="{67379B33-52F5-434F-97E9-1E3628B82A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oud Experts - Template.potx" id="{95727DF9-1CF9-406C-AA96-BBC8DAAF2A68}" vid="{5E584FBA-99D8-43ED-BEAE-702993FCDFCF}"/>
    </a:ext>
  </a:extLst>
</a:theme>
</file>

<file path=ppt/theme/theme4.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5.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27</Notes>
  <HiddenSlides>0</HiddenSlides>
  <ScaleCrop>false</ScaleCrop>
  <HeadingPairs>
    <vt:vector size="4" baseType="variant">
      <vt:variant>
        <vt:lpstr>Theme</vt:lpstr>
      </vt:variant>
      <vt:variant>
        <vt:i4>5</vt:i4>
      </vt:variant>
      <vt:variant>
        <vt:lpstr>Slide Titles</vt:lpstr>
      </vt:variant>
      <vt:variant>
        <vt:i4>46</vt:i4>
      </vt:variant>
    </vt:vector>
  </HeadingPairs>
  <TitlesOfParts>
    <vt:vector size="51" baseType="lpstr">
      <vt:lpstr>Office Theme</vt:lpstr>
      <vt:lpstr>3_WHITE TEMPLATE</vt:lpstr>
      <vt:lpstr>1_Office Theme</vt:lpstr>
      <vt:lpstr>9-51153_Microsoft_Ignite_Black_Template</vt:lpstr>
      <vt:lpstr>WHITE TEMPLATE</vt:lpstr>
      <vt:lpstr>Microsoft Certified Professionals</vt:lpstr>
      <vt:lpstr>Agenda</vt:lpstr>
      <vt:lpstr>Welcome</vt:lpstr>
      <vt:lpstr>Plan and Activities</vt:lpstr>
      <vt:lpstr>Meet the experts</vt:lpstr>
      <vt:lpstr>Azure Data platform</vt:lpstr>
      <vt:lpstr>Azure Data platform</vt:lpstr>
      <vt:lpstr>Azure Data platform</vt:lpstr>
      <vt:lpstr>Azure Data platform</vt:lpstr>
      <vt:lpstr>Azure INFRRASTRUCTURE (iaas)</vt:lpstr>
      <vt:lpstr>Azure infrastructure as a service (IaaS)</vt:lpstr>
      <vt:lpstr>Azure infrastructure as a service (IaaS)</vt:lpstr>
      <vt:lpstr>Azure infrastructure as a service (IaaS)</vt:lpstr>
      <vt:lpstr>PowerPoint Presentation</vt:lpstr>
      <vt:lpstr>Azure infrastructure as a service (IaaS)</vt:lpstr>
      <vt:lpstr>Azure infrastructure certifications</vt:lpstr>
      <vt:lpstr>Azure Serverless</vt:lpstr>
      <vt:lpstr>The “evolution” of application platforms</vt:lpstr>
      <vt:lpstr>Before cloud</vt:lpstr>
      <vt:lpstr>Then came IaaS</vt:lpstr>
      <vt:lpstr>Then PaaS, critical for digital transformation </vt:lpstr>
      <vt:lpstr>Serverless, the future platform for next gen apps </vt:lpstr>
      <vt:lpstr>What is Serverless? </vt:lpstr>
      <vt:lpstr>Benefits of Serverless </vt:lpstr>
      <vt:lpstr>Serverless application platform components</vt:lpstr>
      <vt:lpstr>Scenarios</vt:lpstr>
      <vt:lpstr>Azure Application Development</vt:lpstr>
      <vt:lpstr>Azure Application Development</vt:lpstr>
      <vt:lpstr>Azure Application development</vt:lpstr>
      <vt:lpstr>Azure Application development</vt:lpstr>
      <vt:lpstr>Azure AI Making AI real for every person  and every organization</vt:lpstr>
      <vt:lpstr>Easily turn data into intelligent action</vt:lpstr>
      <vt:lpstr>Training &amp; Certification Path</vt:lpstr>
      <vt:lpstr>Azure devops (az-400)</vt:lpstr>
      <vt:lpstr>Azure devops (az-400)</vt:lpstr>
      <vt:lpstr>Azure devops (az-400)</vt:lpstr>
      <vt:lpstr>Azure devops (az-400)</vt:lpstr>
      <vt:lpstr>Microsoft 365</vt:lpstr>
      <vt:lpstr>PowerPoint Presentation</vt:lpstr>
      <vt:lpstr>PowerPoint Presentation</vt:lpstr>
      <vt:lpstr>Microsoft Security &amp; Compliance</vt:lpstr>
      <vt:lpstr>Microsoft 365 Defender</vt:lpstr>
      <vt:lpstr>PowerPoint Presentation</vt:lpstr>
      <vt:lpstr>Microsoft 365</vt:lpstr>
      <vt:lpstr>Microsoft 365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Experts Delivery Plan</dc:title>
  <dc:creator>Evangelos Kapsalakis</dc:creator>
  <cp:revision>1</cp:revision>
  <dcterms:created xsi:type="dcterms:W3CDTF">2020-11-03T17:53:38Z</dcterms:created>
  <dcterms:modified xsi:type="dcterms:W3CDTF">2020-11-11T16:20:35Z</dcterms:modified>
</cp:coreProperties>
</file>